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5" r:id="rId1"/>
  </p:sldMasterIdLst>
  <p:notesMasterIdLst>
    <p:notesMasterId r:id="rId42"/>
  </p:notesMasterIdLst>
  <p:handoutMasterIdLst>
    <p:handoutMasterId r:id="rId43"/>
  </p:handoutMasterIdLst>
  <p:sldIdLst>
    <p:sldId id="276" r:id="rId2"/>
    <p:sldId id="273" r:id="rId3"/>
    <p:sldId id="257" r:id="rId4"/>
    <p:sldId id="274" r:id="rId5"/>
    <p:sldId id="275" r:id="rId6"/>
    <p:sldId id="280" r:id="rId7"/>
    <p:sldId id="279" r:id="rId8"/>
    <p:sldId id="278" r:id="rId9"/>
    <p:sldId id="282" r:id="rId10"/>
    <p:sldId id="309" r:id="rId11"/>
    <p:sldId id="283" r:id="rId12"/>
    <p:sldId id="311" r:id="rId13"/>
    <p:sldId id="284" r:id="rId14"/>
    <p:sldId id="286" r:id="rId15"/>
    <p:sldId id="288" r:id="rId16"/>
    <p:sldId id="287" r:id="rId17"/>
    <p:sldId id="285" r:id="rId18"/>
    <p:sldId id="289" r:id="rId19"/>
    <p:sldId id="290" r:id="rId20"/>
    <p:sldId id="291" r:id="rId21"/>
    <p:sldId id="292" r:id="rId22"/>
    <p:sldId id="293" r:id="rId23"/>
    <p:sldId id="294" r:id="rId24"/>
    <p:sldId id="295" r:id="rId25"/>
    <p:sldId id="296" r:id="rId26"/>
    <p:sldId id="297" r:id="rId27"/>
    <p:sldId id="298" r:id="rId28"/>
    <p:sldId id="299" r:id="rId29"/>
    <p:sldId id="300" r:id="rId30"/>
    <p:sldId id="301" r:id="rId31"/>
    <p:sldId id="302" r:id="rId32"/>
    <p:sldId id="303" r:id="rId33"/>
    <p:sldId id="304" r:id="rId34"/>
    <p:sldId id="305" r:id="rId35"/>
    <p:sldId id="306" r:id="rId36"/>
    <p:sldId id="308" r:id="rId37"/>
    <p:sldId id="313" r:id="rId38"/>
    <p:sldId id="312" r:id="rId39"/>
    <p:sldId id="307" r:id="rId40"/>
    <p:sldId id="310" r:id="rId41"/>
  </p:sldIdLst>
  <p:sldSz cx="9144000" cy="6858000" type="screen4x3"/>
  <p:notesSz cx="7010400" cy="92964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FF9900"/>
    <a:srgbClr val="B2B2B2"/>
    <a:srgbClr val="33CCFF"/>
    <a:srgbClr val="FFFF99"/>
    <a:srgbClr val="333399"/>
    <a:srgbClr val="6600CC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80" autoAdjust="0"/>
    <p:restoredTop sz="96890" autoAdjust="0"/>
  </p:normalViewPr>
  <p:slideViewPr>
    <p:cSldViewPr>
      <p:cViewPr>
        <p:scale>
          <a:sx n="79" d="100"/>
          <a:sy n="79" d="100"/>
        </p:scale>
        <p:origin x="-1026" y="78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6967" cy="465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defTabSz="942975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434" y="0"/>
            <a:ext cx="3036966" cy="465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 defTabSz="942975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1059"/>
            <a:ext cx="3036967" cy="465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defTabSz="942975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434" y="8831059"/>
            <a:ext cx="3036966" cy="465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 defTabSz="942975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B5036129-E5CB-4518-8F5E-9B96C428791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70606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6967" cy="465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defTabSz="942975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434" y="0"/>
            <a:ext cx="3036966" cy="465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 defTabSz="942975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698500"/>
            <a:ext cx="4645025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830" y="4415529"/>
            <a:ext cx="5140742" cy="4182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059"/>
            <a:ext cx="3036967" cy="465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defTabSz="942975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434" y="8831059"/>
            <a:ext cx="3036966" cy="465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 defTabSz="942975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3ABE60F0-4858-47D4-99F0-E7586295227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12011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dirty="0" smtClean="0"/>
          </a:p>
        </p:txBody>
      </p:sp>
      <p:sp>
        <p:nvSpPr>
          <p:cNvPr id="4710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6F49E1-4FC7-4918-83A9-A5A411F9EDE3}" type="slidenum">
              <a:rPr lang="es-ES" smtClean="0"/>
              <a:pPr/>
              <a:t>1</a:t>
            </a:fld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2016548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7F6267A5-9F27-4EE3-9105-15146495BCA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1974DF9-AD47-4691-BA21-BBFCE3637A9A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1974DF9-AD47-4691-BA21-BBFCE3637A9A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699CB88-5E1A-4FAC-892A-60949ACB1F6F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1974DF9-AD47-4691-BA21-BBFCE3637A9A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0" y="-26988"/>
            <a:ext cx="9144000" cy="1311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MX" sz="40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Presidencia Municipal </a:t>
            </a:r>
          </a:p>
          <a:p>
            <a:pPr algn="ctr" eaLnBrk="1" hangingPunct="1">
              <a:defRPr/>
            </a:pPr>
            <a:r>
              <a:rPr lang="es-MX" sz="40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San Felipe, Gto.</a:t>
            </a:r>
            <a:endParaRPr lang="es-ES" sz="400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14" name="Picture 7" descr="01 Logo AUTORIZAD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23850" y="73025"/>
            <a:ext cx="920750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8" descr="Eskudo 03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81963" y="207963"/>
            <a:ext cx="738187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06" r:id="rId1"/>
    <p:sldLayoutId id="2147484007" r:id="rId2"/>
    <p:sldLayoutId id="2147484008" r:id="rId3"/>
    <p:sldLayoutId id="2147484009" r:id="rId4"/>
    <p:sldLayoutId id="2147484010" r:id="rId5"/>
    <p:sldLayoutId id="2147484011" r:id="rId6"/>
    <p:sldLayoutId id="2147484012" r:id="rId7"/>
    <p:sldLayoutId id="2147484013" r:id="rId8"/>
    <p:sldLayoutId id="2147484014" r:id="rId9"/>
    <p:sldLayoutId id="2147484015" r:id="rId10"/>
    <p:sldLayoutId id="2147484016" r:id="rId11"/>
  </p:sldLayoutIdLst>
  <p:transition spd="slow">
    <p:split orient="vert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5" Type="http://schemas.openxmlformats.org/officeDocument/2006/relationships/slide" Target="slide8.xml"/><Relationship Id="rId4" Type="http://schemas.openxmlformats.org/officeDocument/2006/relationships/slide" Target="slid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slide" Target="slide9.xml"/><Relationship Id="rId4" Type="http://schemas.openxmlformats.org/officeDocument/2006/relationships/slide" Target="slide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slide" Target="slide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image" Target="../media/image7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image" Target="../media/image7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slide" Target="slide8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image" Target="../media/image7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image" Target="../media/image7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image" Target="../media/image7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slide" Target="slide8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7" Type="http://schemas.openxmlformats.org/officeDocument/2006/relationships/image" Target="../media/image8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slide" Target="slide8.xml"/><Relationship Id="rId4" Type="http://schemas.openxmlformats.org/officeDocument/2006/relationships/slide" Target="slide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020278" y="548680"/>
            <a:ext cx="3597460" cy="338554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DEPARTAMENTO DE PLANEACION </a:t>
            </a:r>
            <a:endParaRPr lang="es-ES" sz="1600" b="1" dirty="0">
              <a:solidFill>
                <a:schemeClr val="bg1"/>
              </a:solidFill>
              <a:latin typeface="Berlin Sans FB Demi" pitchFamily="34" charset="0"/>
              <a:hlinkClick r:id="rId3" action="ppaction://hlinksldjump"/>
            </a:endParaRP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332656"/>
            <a:ext cx="2160240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6296" y="142931"/>
            <a:ext cx="1614711" cy="1071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699792" y="1340768"/>
            <a:ext cx="4248472" cy="7191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dirty="0" smtClean="0"/>
              <a:t>DIR. PLANEACION </a:t>
            </a:r>
            <a:endParaRPr lang="es-MX" dirty="0"/>
          </a:p>
          <a:p>
            <a:pPr algn="ctr" eaLnBrk="1" hangingPunct="1"/>
            <a:r>
              <a:rPr lang="es-MX" b="1" dirty="0" smtClean="0"/>
              <a:t>Lic. Jorge Luis Barrientos Orta</a:t>
            </a:r>
            <a:endParaRPr lang="es-ES" b="1" dirty="0"/>
          </a:p>
        </p:txBody>
      </p:sp>
      <p:sp>
        <p:nvSpPr>
          <p:cNvPr id="6" name="AutoShape 5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87824" y="3068960"/>
            <a:ext cx="3744913" cy="575816"/>
          </a:xfrm>
          <a:prstGeom prst="roundRect">
            <a:avLst>
              <a:gd name="adj" fmla="val 3472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300" dirty="0" smtClean="0"/>
              <a:t> SECRETARIA F</a:t>
            </a:r>
            <a:endParaRPr lang="es-ES" sz="1300" dirty="0"/>
          </a:p>
          <a:p>
            <a:pPr algn="ctr" eaLnBrk="1" hangingPunct="1"/>
            <a:r>
              <a:rPr lang="es-MX" sz="1400" b="1" dirty="0" smtClean="0"/>
              <a:t>C. Karina Aguiñaga Soria </a:t>
            </a:r>
            <a:endParaRPr lang="es-MX" sz="1400" b="1" dirty="0"/>
          </a:p>
        </p:txBody>
      </p:sp>
      <p:sp>
        <p:nvSpPr>
          <p:cNvPr id="9" name="Line 46"/>
          <p:cNvSpPr>
            <a:spLocks noChangeShapeType="1"/>
          </p:cNvSpPr>
          <p:nvPr/>
        </p:nvSpPr>
        <p:spPr bwMode="auto">
          <a:xfrm flipH="1" flipV="1">
            <a:off x="4788024" y="2060848"/>
            <a:ext cx="0" cy="1008112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  <p:sp>
        <p:nvSpPr>
          <p:cNvPr id="10" name="Rectangle 2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 rot="669796">
            <a:off x="7308304" y="1340768"/>
            <a:ext cx="1327150" cy="34290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400" b="1" dirty="0">
                <a:solidFill>
                  <a:schemeClr val="bg1"/>
                </a:solidFill>
                <a:latin typeface="Berlin Sans FB Demi" pitchFamily="34" charset="0"/>
              </a:rPr>
              <a:t>DIRECCIONES</a:t>
            </a:r>
            <a:endParaRPr lang="es-ES" sz="1400" b="1" dirty="0">
              <a:solidFill>
                <a:schemeClr val="bg1"/>
              </a:solidFill>
              <a:latin typeface="Berlin Sans FB Demi" pitchFamily="34" charset="0"/>
              <a:hlinkClick r:id="rId3" action="ppaction://hlinksldjump"/>
            </a:endParaRPr>
          </a:p>
        </p:txBody>
      </p:sp>
    </p:spTree>
  </p:cSld>
  <p:clrMapOvr>
    <a:masterClrMapping/>
  </p:clrMapOvr>
  <p:transition spd="slow">
    <p:split orient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699792" y="836712"/>
            <a:ext cx="4248472" cy="7191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dirty="0"/>
              <a:t>TESORERIA  MUNICIPAL</a:t>
            </a:r>
          </a:p>
          <a:p>
            <a:pPr algn="ctr" eaLnBrk="1" hangingPunct="1"/>
            <a:r>
              <a:rPr lang="es-MX" b="1" dirty="0"/>
              <a:t>C.P. OLIVIA ORTIZ PEREZ </a:t>
            </a:r>
            <a:endParaRPr lang="es-ES" b="1" dirty="0"/>
          </a:p>
        </p:txBody>
      </p:sp>
      <p:sp>
        <p:nvSpPr>
          <p:cNvPr id="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9552" y="285293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ECARGADA DE INGRESOS</a:t>
            </a:r>
          </a:p>
          <a:p>
            <a:pPr algn="ctr" eaLnBrk="1" hangingPunct="1"/>
            <a:r>
              <a:rPr lang="es-MX" sz="1200" b="1" dirty="0" smtClean="0"/>
              <a:t>Lic. Marisol Ibarra Silva</a:t>
            </a:r>
            <a:endParaRPr lang="es-MX" sz="1200" b="1" dirty="0"/>
          </a:p>
          <a:p>
            <a:pPr algn="ctr" eaLnBrk="1" hangingPunct="1"/>
            <a:endParaRPr lang="es-MX" sz="1200" b="1" dirty="0"/>
          </a:p>
        </p:txBody>
      </p:sp>
      <p:sp>
        <p:nvSpPr>
          <p:cNvPr id="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96010" y="453702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CORDINADOR DE EGRESOS</a:t>
            </a:r>
          </a:p>
          <a:p>
            <a:pPr algn="ctr" eaLnBrk="1" hangingPunct="1"/>
            <a:r>
              <a:rPr lang="es-MX" sz="1200" b="1" dirty="0" smtClean="0"/>
              <a:t>C. Erika  Guadalupe Rodríguez Solís</a:t>
            </a:r>
          </a:p>
          <a:p>
            <a:pPr algn="ctr" eaLnBrk="1" hangingPunct="1"/>
            <a:endParaRPr lang="es-MX" sz="1200" dirty="0" smtClean="0"/>
          </a:p>
        </p:txBody>
      </p:sp>
      <p:sp>
        <p:nvSpPr>
          <p:cNvPr id="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7544" y="371703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JEFE DE OFICINA DE EGRESOS</a:t>
            </a:r>
          </a:p>
          <a:p>
            <a:pPr algn="ctr" eaLnBrk="1" hangingPunct="1"/>
            <a:r>
              <a:rPr lang="es-MX" sz="1200" b="1" dirty="0" smtClean="0"/>
              <a:t>T.S.U. J. Guadalupe Alonso Rodríguez</a:t>
            </a:r>
            <a:endParaRPr lang="es-MX" sz="1200" b="1" dirty="0"/>
          </a:p>
          <a:p>
            <a:pPr algn="ctr" eaLnBrk="1" hangingPunct="1"/>
            <a:endParaRPr lang="es-MX" sz="1200" b="1" dirty="0"/>
          </a:p>
        </p:txBody>
      </p:sp>
      <p:sp>
        <p:nvSpPr>
          <p:cNvPr id="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148064" y="371703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ENCARGADO DE INVENTARIO</a:t>
            </a:r>
          </a:p>
          <a:p>
            <a:pPr algn="ctr" eaLnBrk="1" hangingPunct="1"/>
            <a:r>
              <a:rPr lang="es-MX" sz="1200" b="1" dirty="0" smtClean="0"/>
              <a:t>C. Juan Pablo Carrera Martínez</a:t>
            </a:r>
            <a:endParaRPr lang="es-MX" sz="1200" b="1" dirty="0"/>
          </a:p>
          <a:p>
            <a:pPr algn="ctr" eaLnBrk="1" hangingPunct="1"/>
            <a:r>
              <a:rPr lang="es-MX" sz="1200" b="1" dirty="0" smtClean="0"/>
              <a:t> </a:t>
            </a:r>
            <a:endParaRPr lang="es-ES" sz="1200" b="1" dirty="0"/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148064" y="285293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ENCARGADA  DE PROGRAMAS POR CONVENIO</a:t>
            </a:r>
          </a:p>
          <a:p>
            <a:pPr algn="ctr" eaLnBrk="1" hangingPunct="1"/>
            <a:r>
              <a:rPr lang="es-MX" sz="1200" b="1" dirty="0" smtClean="0"/>
              <a:t>T.S.U. Luz María Castillo Ortiz</a:t>
            </a:r>
            <a:endParaRPr lang="es-MX" sz="1200" b="1" dirty="0"/>
          </a:p>
          <a:p>
            <a:pPr algn="ctr" eaLnBrk="1" hangingPunct="1"/>
            <a:endParaRPr lang="es-MX" sz="1200" b="1" dirty="0"/>
          </a:p>
        </p:txBody>
      </p:sp>
      <p:sp>
        <p:nvSpPr>
          <p:cNvPr id="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560" y="191683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ENCARGADA DE GASTO CORRIENTE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Ing. Mayra Guadalupe Rodríguez Ligas </a:t>
            </a:r>
            <a:endParaRPr lang="es-MX" sz="1200" dirty="0"/>
          </a:p>
        </p:txBody>
      </p:sp>
      <p:sp>
        <p:nvSpPr>
          <p:cNvPr id="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148064" y="1988840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TESORERIA</a:t>
            </a:r>
          </a:p>
          <a:p>
            <a:pPr algn="ctr" eaLnBrk="1" hangingPunct="1"/>
            <a:r>
              <a:rPr lang="es-MX" sz="1200" b="1" dirty="0" smtClean="0"/>
              <a:t>Lic. Ana Laura Carranco González </a:t>
            </a:r>
            <a:endParaRPr lang="es-MX" sz="1200" b="1" dirty="0"/>
          </a:p>
          <a:p>
            <a:pPr algn="ctr" eaLnBrk="1" hangingPunct="1"/>
            <a:r>
              <a:rPr lang="es-MX" sz="1200" b="1" dirty="0" smtClean="0"/>
              <a:t> </a:t>
            </a:r>
            <a:endParaRPr lang="es-ES" sz="1200" b="1" dirty="0"/>
          </a:p>
        </p:txBody>
      </p:sp>
      <p:sp>
        <p:nvSpPr>
          <p:cNvPr id="1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148064" y="4509120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JEFE DE UNIDAD EGRESOS</a:t>
            </a:r>
          </a:p>
          <a:p>
            <a:pPr algn="ctr" eaLnBrk="1" hangingPunct="1"/>
            <a:r>
              <a:rPr lang="es-MX" sz="1200" b="1" dirty="0" smtClean="0"/>
              <a:t>Lic. Juan Manuel Velázquez López </a:t>
            </a:r>
            <a:endParaRPr lang="es-MX" sz="1200" b="1" dirty="0"/>
          </a:p>
        </p:txBody>
      </p:sp>
      <p:sp>
        <p:nvSpPr>
          <p:cNvPr id="1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5536" y="530120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PLACERO MUNICIPAL</a:t>
            </a:r>
          </a:p>
          <a:p>
            <a:pPr algn="ctr" eaLnBrk="1" hangingPunct="1"/>
            <a:r>
              <a:rPr lang="es-MX" sz="1200" b="1" dirty="0" smtClean="0"/>
              <a:t>C. Antonio López Lozano </a:t>
            </a:r>
            <a:endParaRPr lang="es-MX" sz="1200" b="1" dirty="0"/>
          </a:p>
        </p:txBody>
      </p:sp>
      <p:pic>
        <p:nvPicPr>
          <p:cNvPr id="12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1368152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13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188640"/>
            <a:ext cx="108012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2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 rot="1662976">
            <a:off x="7527930" y="1269680"/>
            <a:ext cx="1327150" cy="34290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400" b="1" dirty="0">
                <a:solidFill>
                  <a:schemeClr val="bg1"/>
                </a:solidFill>
                <a:latin typeface="Berlin Sans FB Demi" pitchFamily="34" charset="0"/>
              </a:rPr>
              <a:t>DIRECCIONES</a:t>
            </a:r>
            <a:endParaRPr lang="es-ES" sz="1400" b="1" dirty="0">
              <a:solidFill>
                <a:schemeClr val="bg1"/>
              </a:solidFill>
              <a:latin typeface="Berlin Sans FB Demi" pitchFamily="34" charset="0"/>
              <a:hlinkClick r:id="rId4" action="ppaction://hlinksldjump"/>
            </a:endParaRPr>
          </a:p>
        </p:txBody>
      </p:sp>
      <p:sp>
        <p:nvSpPr>
          <p:cNvPr id="16" name="Rectangle 15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86937" y="260648"/>
            <a:ext cx="2464136" cy="338554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TESORERIA MUNICIPAL</a:t>
            </a:r>
            <a:endParaRPr lang="es-ES" sz="1600" b="1" dirty="0">
              <a:solidFill>
                <a:schemeClr val="bg1"/>
              </a:solidFill>
              <a:latin typeface="Berlin Sans FB Demi" pitchFamily="34" charset="0"/>
              <a:hlinkClick r:id="rId4" action="ppaction://hlinksldjump"/>
            </a:endParaRPr>
          </a:p>
        </p:txBody>
      </p:sp>
      <p:sp>
        <p:nvSpPr>
          <p:cNvPr id="17" name="AutoShape 22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796136" y="5301208"/>
            <a:ext cx="3082925" cy="396875"/>
          </a:xfrm>
          <a:prstGeom prst="roundRect">
            <a:avLst>
              <a:gd name="adj" fmla="val 25894"/>
            </a:avLst>
          </a:prstGeom>
          <a:solidFill>
            <a:schemeClr val="hlink"/>
          </a:solidFill>
          <a:ln w="38100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  IMPUESTOS INMOBILIARIOS</a:t>
            </a:r>
            <a:endParaRPr lang="es-MX" sz="1600" b="1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8" name="Line 9"/>
          <p:cNvSpPr>
            <a:spLocks noChangeShapeType="1"/>
          </p:cNvSpPr>
          <p:nvPr/>
        </p:nvSpPr>
        <p:spPr bwMode="auto">
          <a:xfrm>
            <a:off x="4644008" y="1628800"/>
            <a:ext cx="72008" cy="4104456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  <p:sp>
        <p:nvSpPr>
          <p:cNvPr id="19" name="Line 9"/>
          <p:cNvSpPr>
            <a:spLocks noChangeShapeType="1"/>
          </p:cNvSpPr>
          <p:nvPr/>
        </p:nvSpPr>
        <p:spPr bwMode="auto">
          <a:xfrm>
            <a:off x="4716016" y="5661248"/>
            <a:ext cx="100811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  <p:sp>
        <p:nvSpPr>
          <p:cNvPr id="20" name="Line 9"/>
          <p:cNvSpPr>
            <a:spLocks noChangeShapeType="1"/>
          </p:cNvSpPr>
          <p:nvPr/>
        </p:nvSpPr>
        <p:spPr bwMode="auto">
          <a:xfrm flipV="1">
            <a:off x="4139952" y="2348880"/>
            <a:ext cx="504056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  <p:sp>
        <p:nvSpPr>
          <p:cNvPr id="21" name="Line 9"/>
          <p:cNvSpPr>
            <a:spLocks noChangeShapeType="1"/>
          </p:cNvSpPr>
          <p:nvPr/>
        </p:nvSpPr>
        <p:spPr bwMode="auto">
          <a:xfrm flipV="1">
            <a:off x="4644008" y="2348880"/>
            <a:ext cx="504056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 flipV="1">
            <a:off x="4716016" y="4869160"/>
            <a:ext cx="43204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  <p:sp>
        <p:nvSpPr>
          <p:cNvPr id="23" name="Line 9"/>
          <p:cNvSpPr>
            <a:spLocks noChangeShapeType="1"/>
          </p:cNvSpPr>
          <p:nvPr/>
        </p:nvSpPr>
        <p:spPr bwMode="auto">
          <a:xfrm flipV="1">
            <a:off x="3995936" y="5661248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  <p:sp>
        <p:nvSpPr>
          <p:cNvPr id="24" name="Line 9"/>
          <p:cNvSpPr>
            <a:spLocks noChangeShapeType="1"/>
          </p:cNvSpPr>
          <p:nvPr/>
        </p:nvSpPr>
        <p:spPr bwMode="auto">
          <a:xfrm flipV="1">
            <a:off x="4139952" y="3212976"/>
            <a:ext cx="576064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  <p:sp>
        <p:nvSpPr>
          <p:cNvPr id="25" name="Line 9"/>
          <p:cNvSpPr>
            <a:spLocks noChangeShapeType="1"/>
          </p:cNvSpPr>
          <p:nvPr/>
        </p:nvSpPr>
        <p:spPr bwMode="auto">
          <a:xfrm flipV="1">
            <a:off x="4716016" y="3212976"/>
            <a:ext cx="43204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  <p:sp>
        <p:nvSpPr>
          <p:cNvPr id="26" name="Line 9"/>
          <p:cNvSpPr>
            <a:spLocks noChangeShapeType="1"/>
          </p:cNvSpPr>
          <p:nvPr/>
        </p:nvSpPr>
        <p:spPr bwMode="auto">
          <a:xfrm flipV="1">
            <a:off x="4067944" y="4077072"/>
            <a:ext cx="576064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  <p:sp>
        <p:nvSpPr>
          <p:cNvPr id="27" name="Line 9"/>
          <p:cNvSpPr>
            <a:spLocks noChangeShapeType="1"/>
          </p:cNvSpPr>
          <p:nvPr/>
        </p:nvSpPr>
        <p:spPr bwMode="auto">
          <a:xfrm flipV="1">
            <a:off x="4644008" y="4077072"/>
            <a:ext cx="504056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  <p:sp>
        <p:nvSpPr>
          <p:cNvPr id="28" name="Line 9"/>
          <p:cNvSpPr>
            <a:spLocks noChangeShapeType="1"/>
          </p:cNvSpPr>
          <p:nvPr/>
        </p:nvSpPr>
        <p:spPr bwMode="auto">
          <a:xfrm flipV="1">
            <a:off x="4139952" y="4869160"/>
            <a:ext cx="576064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  <p:sp>
        <p:nvSpPr>
          <p:cNvPr id="29" name="AutoShape 22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724128" y="5882342"/>
            <a:ext cx="3154933" cy="650438"/>
          </a:xfrm>
          <a:prstGeom prst="roundRect">
            <a:avLst>
              <a:gd name="adj" fmla="val 25894"/>
            </a:avLst>
          </a:prstGeom>
          <a:solidFill>
            <a:schemeClr val="hlink"/>
          </a:solidFill>
          <a:ln w="38100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  </a:t>
            </a:r>
            <a:r>
              <a:rPr lang="es-MX" sz="1400" b="1" dirty="0" smtClean="0">
                <a:solidFill>
                  <a:schemeClr val="bg1"/>
                </a:solidFill>
                <a:latin typeface="Berlin Sans FB Demi" pitchFamily="34" charset="0"/>
              </a:rPr>
              <a:t>SISTEMA MUNICIPAL DE AGUA POTABLE Y ALCANTARILLADO</a:t>
            </a:r>
            <a:endParaRPr lang="es-MX" sz="1400" b="1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30" name="Line 9"/>
          <p:cNvSpPr>
            <a:spLocks noChangeShapeType="1"/>
          </p:cNvSpPr>
          <p:nvPr/>
        </p:nvSpPr>
        <p:spPr bwMode="auto">
          <a:xfrm>
            <a:off x="4716016" y="5733256"/>
            <a:ext cx="1008112" cy="648072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  <p:sp>
        <p:nvSpPr>
          <p:cNvPr id="31" name="AutoShape 22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5536" y="6021288"/>
            <a:ext cx="3816424" cy="650438"/>
          </a:xfrm>
          <a:prstGeom prst="roundRect">
            <a:avLst>
              <a:gd name="adj" fmla="val 25894"/>
            </a:avLst>
          </a:prstGeom>
          <a:solidFill>
            <a:schemeClr val="hlink"/>
          </a:solidFill>
          <a:ln w="38100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  </a:t>
            </a:r>
            <a:r>
              <a:rPr lang="es-MX" sz="1400" b="1" dirty="0" smtClean="0">
                <a:solidFill>
                  <a:schemeClr val="bg1"/>
                </a:solidFill>
                <a:latin typeface="Berlin Sans FB Demi" pitchFamily="34" charset="0"/>
              </a:rPr>
              <a:t>RECURSOS MATERIALES , COMPRAS Y SUMINISTROS.</a:t>
            </a:r>
            <a:endParaRPr lang="es-MX" sz="1400" b="1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32" name="Line 9"/>
          <p:cNvSpPr>
            <a:spLocks noChangeShapeType="1"/>
          </p:cNvSpPr>
          <p:nvPr/>
        </p:nvSpPr>
        <p:spPr bwMode="auto">
          <a:xfrm flipH="1">
            <a:off x="4211960" y="5733256"/>
            <a:ext cx="504056" cy="576064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</p:spTree>
  </p:cSld>
  <p:clrMapOvr>
    <a:masterClrMapping/>
  </p:clrMapOvr>
  <p:transition spd="slow">
    <p:split orient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337672" y="260648"/>
            <a:ext cx="2962670" cy="338554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UNIDAD DE TRANSPARENCIA</a:t>
            </a:r>
            <a:endParaRPr lang="es-ES" sz="1600" b="1" dirty="0">
              <a:solidFill>
                <a:schemeClr val="bg1"/>
              </a:solidFill>
              <a:latin typeface="Berlin Sans FB Demi" pitchFamily="34" charset="0"/>
              <a:hlinkClick r:id="rId3" action="ppaction://hlinksldjump"/>
            </a:endParaRPr>
          </a:p>
        </p:txBody>
      </p:sp>
      <p:sp>
        <p:nvSpPr>
          <p:cNvPr id="3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760" y="836712"/>
            <a:ext cx="5112568" cy="7191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dirty="0" smtClean="0"/>
              <a:t>TITULAR DE LA UNIDAD DE TRANSPARENCIA</a:t>
            </a:r>
            <a:endParaRPr lang="es-MX" dirty="0"/>
          </a:p>
          <a:p>
            <a:pPr algn="ctr" eaLnBrk="1" hangingPunct="1"/>
            <a:r>
              <a:rPr lang="es-MX" b="1" dirty="0" smtClean="0"/>
              <a:t>C.  MARIA MANUELA GUERRA MARES </a:t>
            </a:r>
            <a:endParaRPr lang="es-ES" b="1" dirty="0"/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188640"/>
            <a:ext cx="1368152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6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12360" y="188640"/>
            <a:ext cx="108012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15816" y="278092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b="1" dirty="0" smtClean="0"/>
              <a:t>SECRETARIO</a:t>
            </a:r>
          </a:p>
          <a:p>
            <a:pPr algn="ctr" eaLnBrk="1" hangingPunct="1"/>
            <a:r>
              <a:rPr lang="es-MX" sz="1200" b="1" dirty="0" smtClean="0"/>
              <a:t>C. Emmanuel Hernández Ruiz</a:t>
            </a:r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>
            <a:off x="4716016" y="1556792"/>
            <a:ext cx="0" cy="1224136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</p:spTree>
  </p:cSld>
  <p:clrMapOvr>
    <a:masterClrMapping/>
  </p:clrMapOvr>
  <p:transition spd="slow">
    <p:split orient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822306" y="260648"/>
            <a:ext cx="3993401" cy="338554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IMPUESTOS INMOBILIARIOS Y CATASTRO</a:t>
            </a:r>
            <a:endParaRPr lang="es-ES" sz="1600" b="1" dirty="0">
              <a:solidFill>
                <a:schemeClr val="bg1"/>
              </a:solidFill>
              <a:latin typeface="Berlin Sans FB Demi" pitchFamily="34" charset="0"/>
              <a:hlinkClick r:id="rId3" action="ppaction://hlinksldjump"/>
            </a:endParaRP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188640"/>
            <a:ext cx="1368152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12360" y="188640"/>
            <a:ext cx="108012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760" y="836712"/>
            <a:ext cx="5184576" cy="10081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600" dirty="0" smtClean="0"/>
              <a:t>ENCARGADA DE IMPUESTOS INMOBILIARIOS</a:t>
            </a:r>
          </a:p>
          <a:p>
            <a:pPr algn="ctr" eaLnBrk="1" hangingPunct="1"/>
            <a:r>
              <a:rPr lang="es-MX" b="1" dirty="0" smtClean="0"/>
              <a:t>Lic. Silvia Soto Claudio. </a:t>
            </a:r>
          </a:p>
        </p:txBody>
      </p:sp>
      <p:sp>
        <p:nvSpPr>
          <p:cNvPr id="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560" y="2420888"/>
            <a:ext cx="3600450" cy="7200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CAJERA Y ENCARGADA DE EJECUCION</a:t>
            </a:r>
          </a:p>
          <a:p>
            <a:pPr algn="ctr" eaLnBrk="1" hangingPunct="1"/>
            <a:r>
              <a:rPr lang="es-MX" sz="1200" b="1" dirty="0" smtClean="0"/>
              <a:t>C. Jessica </a:t>
            </a:r>
            <a:r>
              <a:rPr lang="es-MX" sz="1200" b="1" dirty="0" err="1" smtClean="0"/>
              <a:t>Janette</a:t>
            </a:r>
            <a:r>
              <a:rPr lang="es-MX" sz="1200" b="1" dirty="0" smtClean="0"/>
              <a:t> González Puente</a:t>
            </a:r>
            <a:endParaRPr lang="es-MX" sz="1200" dirty="0"/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059832" y="4005064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NOTIFICADOR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Juan Daniel Macías Ortiz</a:t>
            </a:r>
            <a:endParaRPr lang="es-MX" sz="1200" dirty="0"/>
          </a:p>
        </p:txBody>
      </p:sp>
      <p:sp>
        <p:nvSpPr>
          <p:cNvPr id="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88024" y="2420888"/>
            <a:ext cx="381647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PROMOTORA DE REGULARIZACION DE PREDIOS </a:t>
            </a:r>
          </a:p>
          <a:p>
            <a:pPr algn="ctr" eaLnBrk="1" hangingPunct="1"/>
            <a:r>
              <a:rPr lang="es-MX" sz="1200" dirty="0" smtClean="0"/>
              <a:t>RUSTICOS Y URBANOS</a:t>
            </a:r>
          </a:p>
          <a:p>
            <a:pPr algn="ctr" eaLnBrk="1" hangingPunct="1"/>
            <a:r>
              <a:rPr lang="es-MX" sz="1200" b="1" dirty="0" smtClean="0"/>
              <a:t>C. Araceli Torres Ortiz</a:t>
            </a:r>
            <a:endParaRPr lang="es-MX" sz="1200" b="1" dirty="0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 flipH="1">
            <a:off x="3059832" y="1916832"/>
            <a:ext cx="288032" cy="504056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6372200" y="1916832"/>
            <a:ext cx="72008" cy="43204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4644008" y="1916832"/>
            <a:ext cx="0" cy="2088232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3" name="Rectangle 2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 rot="1662976">
            <a:off x="7813247" y="1341688"/>
            <a:ext cx="1327150" cy="34290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400" b="1" dirty="0">
                <a:solidFill>
                  <a:schemeClr val="bg1"/>
                </a:solidFill>
                <a:latin typeface="Berlin Sans FB Demi" pitchFamily="34" charset="0"/>
              </a:rPr>
              <a:t>DIRECCIONES</a:t>
            </a:r>
            <a:endParaRPr lang="es-ES" sz="1400" b="1" dirty="0">
              <a:solidFill>
                <a:schemeClr val="bg1"/>
              </a:solidFill>
              <a:latin typeface="Berlin Sans FB Demi" pitchFamily="34" charset="0"/>
              <a:hlinkClick r:id="rId3" action="ppaction://hlinksldjump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827114" y="260648"/>
            <a:ext cx="3983783" cy="584775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SISTEMA MUNICIPAL DE AGUA POTABLE</a:t>
            </a:r>
          </a:p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Y ALCANTARILLADO DE OCAMPO.</a:t>
            </a:r>
            <a:endParaRPr lang="es-ES" sz="1600" b="1" dirty="0">
              <a:solidFill>
                <a:schemeClr val="bg1"/>
              </a:solidFill>
              <a:latin typeface="Berlin Sans FB Demi" pitchFamily="34" charset="0"/>
              <a:hlinkClick r:id="rId3" action="ppaction://hlinksldjump"/>
            </a:endParaRP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188640"/>
            <a:ext cx="1656184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08304" y="188640"/>
            <a:ext cx="1584176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195736" y="1052736"/>
            <a:ext cx="5184576" cy="64807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600" dirty="0" smtClean="0"/>
              <a:t>ENCARGADO DE SAPAO</a:t>
            </a:r>
          </a:p>
          <a:p>
            <a:pPr algn="ctr" eaLnBrk="1" hangingPunct="1"/>
            <a:r>
              <a:rPr lang="es-MX" b="1" dirty="0" smtClean="0"/>
              <a:t>Ing. Genaro Erik Lara Avilés </a:t>
            </a:r>
          </a:p>
        </p:txBody>
      </p:sp>
      <p:sp>
        <p:nvSpPr>
          <p:cNvPr id="6" name="Rectangle 2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 rot="1662976">
            <a:off x="7599939" y="1413696"/>
            <a:ext cx="1327150" cy="34290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400" b="1" dirty="0">
                <a:solidFill>
                  <a:schemeClr val="bg1"/>
                </a:solidFill>
                <a:latin typeface="Berlin Sans FB Demi" pitchFamily="34" charset="0"/>
              </a:rPr>
              <a:t>DIRECCIONES</a:t>
            </a:r>
            <a:endParaRPr lang="es-ES" sz="1400" b="1" dirty="0">
              <a:solidFill>
                <a:schemeClr val="bg1"/>
              </a:solidFill>
              <a:latin typeface="Berlin Sans FB Demi" pitchFamily="34" charset="0"/>
              <a:hlinkClick r:id="rId3" action="ppaction://hlinksldjump"/>
            </a:endParaRPr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88024" y="2132856"/>
            <a:ext cx="3600450" cy="7200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DE INSPECTOR DE AGUA POTABLE</a:t>
            </a:r>
          </a:p>
          <a:p>
            <a:pPr algn="ctr" eaLnBrk="1" hangingPunct="1"/>
            <a:r>
              <a:rPr lang="es-MX" sz="1200" b="1" dirty="0" smtClean="0"/>
              <a:t>C. Arturo Narváez Piñón</a:t>
            </a:r>
            <a:endParaRPr lang="es-MX" sz="1200" dirty="0"/>
          </a:p>
        </p:txBody>
      </p:sp>
      <p:sp>
        <p:nvSpPr>
          <p:cNvPr id="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5536" y="2060848"/>
            <a:ext cx="3600450" cy="7200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INSPECTOR DE RED DE AGUA POTABLE</a:t>
            </a:r>
          </a:p>
          <a:p>
            <a:pPr algn="ctr" eaLnBrk="1" hangingPunct="1"/>
            <a:r>
              <a:rPr lang="es-MX" sz="1200" b="1" dirty="0" smtClean="0"/>
              <a:t>C. José de Jesús Narváez Martínez</a:t>
            </a:r>
            <a:endParaRPr lang="es-MX" sz="1200" dirty="0"/>
          </a:p>
        </p:txBody>
      </p:sp>
      <p:sp>
        <p:nvSpPr>
          <p:cNvPr id="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5536" y="3356992"/>
            <a:ext cx="3600450" cy="7200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JEFE DE OFICINA  DE INGRESOS DE SAPAO</a:t>
            </a:r>
          </a:p>
          <a:p>
            <a:pPr algn="ctr" eaLnBrk="1" hangingPunct="1"/>
            <a:r>
              <a:rPr lang="es-MX" sz="1200" b="1" dirty="0" smtClean="0"/>
              <a:t>C. Norma verónica Medellín Rodríguez</a:t>
            </a:r>
            <a:r>
              <a:rPr lang="es-MX" sz="1200" dirty="0" smtClean="0"/>
              <a:t> 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1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699792" y="4293096"/>
            <a:ext cx="3600450" cy="7200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PROMOTOR DE CULTURA  DEL AGUA</a:t>
            </a:r>
          </a:p>
          <a:p>
            <a:pPr algn="ctr" eaLnBrk="1" hangingPunct="1"/>
            <a:r>
              <a:rPr lang="es-MX" sz="1200" b="1" dirty="0" smtClean="0"/>
              <a:t>Lic. Ma. Del socorro Hernández Saucedo</a:t>
            </a:r>
            <a:endParaRPr lang="es-MX" sz="1200" b="1" dirty="0"/>
          </a:p>
        </p:txBody>
      </p:sp>
      <p:sp>
        <p:nvSpPr>
          <p:cNvPr id="1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88024" y="3429000"/>
            <a:ext cx="3600450" cy="7200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CHOFER “D”</a:t>
            </a:r>
          </a:p>
          <a:p>
            <a:pPr algn="ctr" eaLnBrk="1" hangingPunct="1"/>
            <a:r>
              <a:rPr lang="es-MX" sz="1200" b="1" dirty="0" smtClean="0"/>
              <a:t>C. Juan Ortiz de la Rosa</a:t>
            </a:r>
            <a:endParaRPr lang="es-MX" sz="1200" dirty="0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H="1" flipV="1">
            <a:off x="4355976" y="1700808"/>
            <a:ext cx="72008" cy="259228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 flipH="1">
            <a:off x="4355976" y="2492896"/>
            <a:ext cx="43204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 flipH="1">
            <a:off x="3923928" y="2348880"/>
            <a:ext cx="43204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7" name="Line 9"/>
          <p:cNvSpPr>
            <a:spLocks noChangeShapeType="1"/>
          </p:cNvSpPr>
          <p:nvPr/>
        </p:nvSpPr>
        <p:spPr bwMode="auto">
          <a:xfrm flipH="1">
            <a:off x="3995936" y="3789040"/>
            <a:ext cx="43204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8" name="Line 9"/>
          <p:cNvSpPr>
            <a:spLocks noChangeShapeType="1"/>
          </p:cNvSpPr>
          <p:nvPr/>
        </p:nvSpPr>
        <p:spPr bwMode="auto">
          <a:xfrm flipH="1">
            <a:off x="4427984" y="3789040"/>
            <a:ext cx="36004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551662" y="4509120"/>
            <a:ext cx="2592338" cy="7200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TITULAR </a:t>
            </a:r>
          </a:p>
          <a:p>
            <a:pPr algn="ctr" eaLnBrk="1" hangingPunct="1"/>
            <a:r>
              <a:rPr lang="es-MX" sz="1200" b="1" dirty="0" smtClean="0"/>
              <a:t>C. José Amado Rodríguez Mora </a:t>
            </a:r>
            <a:endParaRPr lang="es-MX" sz="1200" b="1" dirty="0"/>
          </a:p>
        </p:txBody>
      </p:sp>
      <p:sp>
        <p:nvSpPr>
          <p:cNvPr id="2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79512" y="5733256"/>
            <a:ext cx="3600450" cy="7200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AUX. DE COBRO Y CAJA</a:t>
            </a:r>
          </a:p>
          <a:p>
            <a:pPr algn="ctr" eaLnBrk="1" hangingPunct="1"/>
            <a:r>
              <a:rPr lang="es-MX" sz="1200" b="1" dirty="0" smtClean="0"/>
              <a:t>C. Javier Parra Flores </a:t>
            </a:r>
            <a:endParaRPr lang="es-MX" sz="1200" b="1" dirty="0"/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 flipH="1" flipV="1">
            <a:off x="6300192" y="4941168"/>
            <a:ext cx="36004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3" name="Line 9"/>
          <p:cNvSpPr>
            <a:spLocks noChangeShapeType="1"/>
          </p:cNvSpPr>
          <p:nvPr/>
        </p:nvSpPr>
        <p:spPr bwMode="auto">
          <a:xfrm flipH="1">
            <a:off x="1835696" y="4869160"/>
            <a:ext cx="936104" cy="864096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499992" y="5805264"/>
            <a:ext cx="3600450" cy="7200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AUX. DE FONTANERO A</a:t>
            </a:r>
          </a:p>
          <a:p>
            <a:pPr algn="ctr" eaLnBrk="1" hangingPunct="1"/>
            <a:r>
              <a:rPr lang="es-MX" sz="1200" b="1" dirty="0" smtClean="0"/>
              <a:t>C. Gustavo Ivan Parra Flores </a:t>
            </a:r>
            <a:endParaRPr lang="es-MX" sz="1200" b="1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23728" y="260648"/>
            <a:ext cx="4953600" cy="338554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RECURSOS MATERIALES , COMPRAS Y SUMINISTROS</a:t>
            </a: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1728192" cy="100811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8304" y="188640"/>
            <a:ext cx="1584176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7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 rot="1662976">
            <a:off x="7455922" y="1485705"/>
            <a:ext cx="1327150" cy="34290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400" b="1" dirty="0">
                <a:solidFill>
                  <a:schemeClr val="bg1"/>
                </a:solidFill>
                <a:latin typeface="Berlin Sans FB Demi" pitchFamily="34" charset="0"/>
              </a:rPr>
              <a:t>DIRECCIONES</a:t>
            </a:r>
            <a:endParaRPr lang="es-ES" sz="1400" b="1" dirty="0">
              <a:solidFill>
                <a:schemeClr val="bg1"/>
              </a:solidFill>
              <a:latin typeface="Berlin Sans FB Demi" pitchFamily="34" charset="0"/>
              <a:hlinkClick r:id="rId5" action="ppaction://hlinksldjump"/>
            </a:endParaRPr>
          </a:p>
        </p:txBody>
      </p:sp>
      <p:sp>
        <p:nvSpPr>
          <p:cNvPr id="6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979712" y="908720"/>
            <a:ext cx="5400600" cy="7191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dirty="0" smtClean="0"/>
              <a:t> DIR. RECURSOS MATERIALES Y SUMINISTROS</a:t>
            </a:r>
            <a:endParaRPr lang="es-MX" dirty="0"/>
          </a:p>
          <a:p>
            <a:pPr algn="ctr" eaLnBrk="1" hangingPunct="1"/>
            <a:r>
              <a:rPr lang="es-MX" sz="1600" b="1" dirty="0" smtClean="0"/>
              <a:t>Lic. Saúl Damián Aguiñaga Ortega</a:t>
            </a:r>
            <a:endParaRPr lang="es-ES" sz="1600" b="1" dirty="0"/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249289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ENC. DE CONTROL PRESUPUESTAL 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T.S.U Juan Carlos Galicia Prado</a:t>
            </a:r>
            <a:endParaRPr lang="es-MX" sz="1200" dirty="0"/>
          </a:p>
        </p:txBody>
      </p:sp>
      <p:sp>
        <p:nvSpPr>
          <p:cNvPr id="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2492896"/>
            <a:ext cx="3600450" cy="7200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SECRETARIA </a:t>
            </a:r>
          </a:p>
          <a:p>
            <a:pPr algn="ctr" eaLnBrk="1" hangingPunct="1"/>
            <a:r>
              <a:rPr lang="es-MX" sz="1200" b="1" dirty="0" smtClean="0"/>
              <a:t>Ángel González Guerrero</a:t>
            </a:r>
            <a:endParaRPr lang="es-MX" sz="1200" dirty="0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 flipH="1">
            <a:off x="4572000" y="2852936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 flipH="1">
            <a:off x="4572000" y="1700808"/>
            <a:ext cx="0" cy="216024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H="1">
            <a:off x="3851920" y="2852936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71800" y="393305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CHOFER A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 Jorge Adalberto Romo Tienda </a:t>
            </a:r>
            <a:endParaRPr lang="es-MX" sz="1200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907704" y="332656"/>
            <a:ext cx="5616624" cy="7191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b="1" i="1" dirty="0" smtClean="0"/>
              <a:t> DIR. RECURSOS HUMANOS</a:t>
            </a:r>
            <a:endParaRPr lang="es-MX" b="1" i="1" dirty="0"/>
          </a:p>
          <a:p>
            <a:pPr algn="ctr" eaLnBrk="1" hangingPunct="1"/>
            <a:r>
              <a:rPr lang="es-MX" sz="1600" b="1" dirty="0" smtClean="0"/>
              <a:t>LIC. EDGAR SALVADOR ALVARADO BOCANEGRA </a:t>
            </a:r>
            <a:endParaRPr lang="es-ES" sz="1600" b="1" dirty="0"/>
          </a:p>
        </p:txBody>
      </p:sp>
      <p:sp>
        <p:nvSpPr>
          <p:cNvPr id="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15816" y="141277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ENCARGADA DE NOMINA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 Mariana Arellano de la Rosa </a:t>
            </a:r>
            <a:endParaRPr lang="es-MX" sz="1200" dirty="0"/>
          </a:p>
        </p:txBody>
      </p:sp>
      <p:sp>
        <p:nvSpPr>
          <p:cNvPr id="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16016" y="2348880"/>
            <a:ext cx="4248522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DE RECURSOS HUMANOS Y ADMINISTRACION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María del  Carmen Guerra Salazar</a:t>
            </a:r>
            <a:endParaRPr lang="es-MX" sz="1200" dirty="0"/>
          </a:p>
        </p:txBody>
      </p:sp>
      <p:sp>
        <p:nvSpPr>
          <p:cNvPr id="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79512" y="2348880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DE  RECUSOS HUMANOS Y NOMINA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Karla Benita Prado Arechar </a:t>
            </a:r>
            <a:endParaRPr lang="es-MX" sz="1200" dirty="0"/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4221088"/>
            <a:ext cx="4392488" cy="216024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eaLnBrk="1" hangingPunct="1"/>
            <a:endParaRPr lang="es-MX" sz="1200" b="1" dirty="0" smtClean="0"/>
          </a:p>
          <a:p>
            <a:pPr eaLnBrk="1" hangingPunct="1"/>
            <a:endParaRPr lang="es-MX" sz="1200" b="1" dirty="0" smtClean="0"/>
          </a:p>
          <a:p>
            <a:pPr eaLnBrk="1" hangingPunct="1"/>
            <a:endParaRPr lang="es-MX" sz="1200" b="1" dirty="0" smtClean="0"/>
          </a:p>
          <a:p>
            <a:pPr algn="just" eaLnBrk="1" hangingPunct="1"/>
            <a:r>
              <a:rPr lang="es-MX" sz="1200" b="1" dirty="0" smtClean="0"/>
              <a:t>C. Mariana Torres Macías</a:t>
            </a:r>
          </a:p>
          <a:p>
            <a:pPr algn="just" eaLnBrk="1" hangingPunct="1"/>
            <a:r>
              <a:rPr lang="es-MX" sz="1200" b="1" dirty="0" smtClean="0"/>
              <a:t>C. Alejandra Navarro Martínez </a:t>
            </a:r>
          </a:p>
          <a:p>
            <a:pPr algn="just" eaLnBrk="1" hangingPunct="1"/>
            <a:r>
              <a:rPr lang="es-MX" sz="1200" b="1" dirty="0" smtClean="0"/>
              <a:t>C. María Guadalupe García Anguiano</a:t>
            </a:r>
          </a:p>
          <a:p>
            <a:pPr algn="just" eaLnBrk="1" hangingPunct="1"/>
            <a:r>
              <a:rPr lang="es-MX" sz="1200" b="1" dirty="0" smtClean="0"/>
              <a:t>C. Martha </a:t>
            </a:r>
            <a:r>
              <a:rPr lang="es-MX" sz="1200" b="1" dirty="0" err="1" smtClean="0"/>
              <a:t>Koraima</a:t>
            </a:r>
            <a:r>
              <a:rPr lang="es-MX" sz="1200" b="1" dirty="0" smtClean="0"/>
              <a:t> Martínez Palomo</a:t>
            </a:r>
          </a:p>
          <a:p>
            <a:pPr algn="just" eaLnBrk="1" hangingPunct="1"/>
            <a:r>
              <a:rPr lang="es-MX" sz="1200" b="1" dirty="0" smtClean="0"/>
              <a:t>C. Eufemia Díaz Sánchez</a:t>
            </a:r>
          </a:p>
          <a:p>
            <a:pPr algn="just" eaLnBrk="1" hangingPunct="1"/>
            <a:r>
              <a:rPr lang="es-MX" sz="1200" b="1" dirty="0" smtClean="0"/>
              <a:t>C. Juana Arrona Díaz</a:t>
            </a:r>
          </a:p>
          <a:p>
            <a:pPr algn="just" eaLnBrk="1" hangingPunct="1"/>
            <a:r>
              <a:rPr lang="es-MX" sz="1200" b="1" dirty="0" smtClean="0"/>
              <a:t>C. Juana María Guzmán Godínez</a:t>
            </a:r>
          </a:p>
          <a:p>
            <a:pPr algn="just" eaLnBrk="1" hangingPunct="1"/>
            <a:r>
              <a:rPr lang="es-MX" sz="1200" b="1" dirty="0" smtClean="0"/>
              <a:t>C. Martin Robledo Sánchez</a:t>
            </a:r>
          </a:p>
          <a:p>
            <a:pPr algn="just" eaLnBrk="1" hangingPunct="1"/>
            <a:r>
              <a:rPr lang="es-MX" sz="1200" b="1" dirty="0" smtClean="0"/>
              <a:t>C. Emma Solís Moreno</a:t>
            </a:r>
          </a:p>
          <a:p>
            <a:pPr algn="just" eaLnBrk="1" hangingPunct="1"/>
            <a:r>
              <a:rPr lang="es-MX" sz="1200" b="1" dirty="0" smtClean="0"/>
              <a:t> C. Antonia Armendáriz Rodríguez</a:t>
            </a:r>
          </a:p>
          <a:p>
            <a:pPr eaLnBrk="1" hangingPunct="1"/>
            <a:endParaRPr lang="es-MX" sz="1200" b="1" dirty="0" smtClean="0"/>
          </a:p>
          <a:p>
            <a:pPr eaLnBrk="1" hangingPunct="1"/>
            <a:r>
              <a:rPr lang="es-MX" sz="1200" b="1" dirty="0" smtClean="0"/>
              <a:t>  </a:t>
            </a:r>
          </a:p>
          <a:p>
            <a:pPr eaLnBrk="1" hangingPunct="1"/>
            <a:endParaRPr lang="es-MX" sz="1200" b="1" dirty="0" smtClean="0"/>
          </a:p>
        </p:txBody>
      </p:sp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1512168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10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188640"/>
            <a:ext cx="133164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2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 rot="1662976">
            <a:off x="7383914" y="1341688"/>
            <a:ext cx="1327150" cy="34290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400" b="1" dirty="0">
                <a:solidFill>
                  <a:schemeClr val="bg1"/>
                </a:solidFill>
                <a:latin typeface="Berlin Sans FB Demi" pitchFamily="34" charset="0"/>
              </a:rPr>
              <a:t>DIRECCIONES</a:t>
            </a:r>
            <a:endParaRPr lang="es-ES" sz="1400" b="1" dirty="0">
              <a:solidFill>
                <a:schemeClr val="bg1"/>
              </a:solidFill>
              <a:latin typeface="Berlin Sans FB Demi" pitchFamily="34" charset="0"/>
              <a:hlinkClick r:id="rId4" action="ppaction://hlinksldjump"/>
            </a:endParaRPr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4572000" y="1052736"/>
            <a:ext cx="0" cy="36004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 flipH="1">
            <a:off x="1763688" y="1772816"/>
            <a:ext cx="115212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 flipH="1">
            <a:off x="1763688" y="1772816"/>
            <a:ext cx="0" cy="576064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 flipH="1">
            <a:off x="7308304" y="1772816"/>
            <a:ext cx="0" cy="576064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 flipH="1">
            <a:off x="6516216" y="1772816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7" name="AutoShape 22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528" y="3356992"/>
            <a:ext cx="3082925" cy="396875"/>
          </a:xfrm>
          <a:prstGeom prst="roundRect">
            <a:avLst>
              <a:gd name="adj" fmla="val 25894"/>
            </a:avLst>
          </a:prstGeom>
          <a:solidFill>
            <a:schemeClr val="hlink"/>
          </a:solidFill>
          <a:ln w="38100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  INTENDENCIA</a:t>
            </a:r>
            <a:endParaRPr lang="es-MX" sz="1600" b="1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8" name="Line 9"/>
          <p:cNvSpPr>
            <a:spLocks noChangeShapeType="1"/>
          </p:cNvSpPr>
          <p:nvPr/>
        </p:nvSpPr>
        <p:spPr bwMode="auto">
          <a:xfrm>
            <a:off x="1835696" y="3789040"/>
            <a:ext cx="0" cy="43204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572000" y="4221088"/>
            <a:ext cx="4392488" cy="216024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eaLnBrk="1" hangingPunct="1"/>
            <a:endParaRPr lang="es-MX" sz="1200" b="1" dirty="0" smtClean="0"/>
          </a:p>
          <a:p>
            <a:pPr eaLnBrk="1" hangingPunct="1"/>
            <a:endParaRPr lang="es-MX" sz="1200" b="1" dirty="0" smtClean="0"/>
          </a:p>
          <a:p>
            <a:pPr eaLnBrk="1" hangingPunct="1"/>
            <a:endParaRPr lang="es-MX" sz="1200" b="1" dirty="0" smtClean="0"/>
          </a:p>
          <a:p>
            <a:pPr algn="just" eaLnBrk="1" hangingPunct="1"/>
            <a:r>
              <a:rPr lang="es-MX" sz="1200" b="1" dirty="0" smtClean="0"/>
              <a:t>C. Benjamín Aguilar  González</a:t>
            </a:r>
          </a:p>
          <a:p>
            <a:pPr algn="just" eaLnBrk="1" hangingPunct="1"/>
            <a:r>
              <a:rPr lang="es-MX" sz="1200" b="1" dirty="0" smtClean="0"/>
              <a:t>C. Francisco Veloz Cardona</a:t>
            </a:r>
          </a:p>
          <a:p>
            <a:pPr algn="just" eaLnBrk="1" hangingPunct="1"/>
            <a:r>
              <a:rPr lang="es-MX" sz="1200" b="1" dirty="0" smtClean="0"/>
              <a:t>C. J. Jesús Ruiz Rodríguez</a:t>
            </a:r>
          </a:p>
          <a:p>
            <a:pPr algn="just" eaLnBrk="1" hangingPunct="1"/>
            <a:r>
              <a:rPr lang="es-MX" sz="1200" b="1" dirty="0" smtClean="0"/>
              <a:t>C. Héctor Manuel Rodríguez Rosas  </a:t>
            </a:r>
          </a:p>
          <a:p>
            <a:pPr algn="just" eaLnBrk="1" hangingPunct="1"/>
            <a:r>
              <a:rPr lang="es-MX" sz="1200" b="1" dirty="0" smtClean="0"/>
              <a:t>C. Timoteo Pedroza Arrona</a:t>
            </a:r>
          </a:p>
          <a:p>
            <a:pPr algn="just" eaLnBrk="1" hangingPunct="1"/>
            <a:r>
              <a:rPr lang="es-MX" sz="1200" b="1" dirty="0" smtClean="0"/>
              <a:t>C. J. Isabel Moreno</a:t>
            </a:r>
          </a:p>
          <a:p>
            <a:pPr algn="just" eaLnBrk="1" hangingPunct="1"/>
            <a:r>
              <a:rPr lang="es-MX" sz="1200" b="1" dirty="0" smtClean="0"/>
              <a:t>C. Crescencio Lozano González</a:t>
            </a:r>
          </a:p>
          <a:p>
            <a:pPr algn="just" eaLnBrk="1" hangingPunct="1"/>
            <a:r>
              <a:rPr lang="es-MX" sz="1200" b="1" dirty="0" smtClean="0"/>
              <a:t>C. J. Manuel Contreras Martínez</a:t>
            </a:r>
          </a:p>
          <a:p>
            <a:pPr algn="just" eaLnBrk="1" hangingPunct="1"/>
            <a:r>
              <a:rPr lang="es-MX" sz="1200" b="1" dirty="0" smtClean="0"/>
              <a:t>C. Eusebio Flores González</a:t>
            </a:r>
          </a:p>
          <a:p>
            <a:pPr eaLnBrk="1" hangingPunct="1"/>
            <a:endParaRPr lang="es-MX" sz="1200" b="1" dirty="0" smtClean="0"/>
          </a:p>
          <a:p>
            <a:pPr eaLnBrk="1" hangingPunct="1"/>
            <a:r>
              <a:rPr lang="es-MX" sz="1200" b="1" dirty="0" smtClean="0"/>
              <a:t>  </a:t>
            </a:r>
          </a:p>
          <a:p>
            <a:pPr eaLnBrk="1" hangingPunct="1"/>
            <a:endParaRPr lang="es-MX" sz="1200" b="1" dirty="0" smtClean="0"/>
          </a:p>
        </p:txBody>
      </p:sp>
      <p:sp>
        <p:nvSpPr>
          <p:cNvPr id="21" name="AutoShape 22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148064" y="3356992"/>
            <a:ext cx="3082925" cy="396875"/>
          </a:xfrm>
          <a:prstGeom prst="roundRect">
            <a:avLst>
              <a:gd name="adj" fmla="val 25894"/>
            </a:avLst>
          </a:prstGeom>
          <a:solidFill>
            <a:schemeClr val="hlink"/>
          </a:solidFill>
          <a:ln w="38100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  VELADORES</a:t>
            </a:r>
            <a:endParaRPr lang="es-MX" sz="1600" b="1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>
            <a:off x="6732240" y="3789040"/>
            <a:ext cx="0" cy="43204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3" name="Line 9"/>
          <p:cNvSpPr>
            <a:spLocks noChangeShapeType="1"/>
          </p:cNvSpPr>
          <p:nvPr/>
        </p:nvSpPr>
        <p:spPr bwMode="auto">
          <a:xfrm>
            <a:off x="4283968" y="2060848"/>
            <a:ext cx="0" cy="1656184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4" name="Line 9"/>
          <p:cNvSpPr>
            <a:spLocks noChangeShapeType="1"/>
          </p:cNvSpPr>
          <p:nvPr/>
        </p:nvSpPr>
        <p:spPr bwMode="auto">
          <a:xfrm flipH="1">
            <a:off x="3419872" y="3717032"/>
            <a:ext cx="936104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5" name="Line 9"/>
          <p:cNvSpPr>
            <a:spLocks noChangeShapeType="1"/>
          </p:cNvSpPr>
          <p:nvPr/>
        </p:nvSpPr>
        <p:spPr bwMode="auto">
          <a:xfrm flipH="1" flipV="1">
            <a:off x="4283968" y="3717032"/>
            <a:ext cx="864096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907704" y="1124744"/>
            <a:ext cx="5616624" cy="7191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dirty="0" smtClean="0"/>
              <a:t> DIR. DEPARTAMENTO DE CONTRALORIA</a:t>
            </a:r>
            <a:endParaRPr lang="es-MX" dirty="0"/>
          </a:p>
          <a:p>
            <a:pPr algn="ctr" eaLnBrk="1" hangingPunct="1"/>
            <a:r>
              <a:rPr lang="es-MX" sz="1600" b="1" dirty="0" smtClean="0"/>
              <a:t>LIC. Olga Leticia Ramírez López </a:t>
            </a:r>
            <a:endParaRPr lang="es-ES" sz="1600" b="1" dirty="0"/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1512168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188640"/>
            <a:ext cx="133164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23728" y="260648"/>
            <a:ext cx="4953600" cy="338554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CONTRALORIA </a:t>
            </a:r>
          </a:p>
        </p:txBody>
      </p:sp>
      <p:sp>
        <p:nvSpPr>
          <p:cNvPr id="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5536" y="249289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AUDITORIA 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 Sonia Rojas Herrera </a:t>
            </a:r>
            <a:endParaRPr lang="es-MX" sz="1200" dirty="0"/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 flipH="1" flipV="1">
            <a:off x="4572000" y="1844824"/>
            <a:ext cx="72008" cy="2736304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5536" y="357301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QUEJAS, DENUNCIAS Y SUGERENCIAS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 José de Jesús González Pedroza</a:t>
            </a:r>
            <a:endParaRPr lang="es-MX" sz="1200" dirty="0"/>
          </a:p>
        </p:txBody>
      </p:sp>
      <p:sp>
        <p:nvSpPr>
          <p:cNvPr id="1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350100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AUXILAR EN CONTRALORIA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  Gerardo Salas Ortiz </a:t>
            </a:r>
            <a:endParaRPr lang="es-MX" sz="1200" dirty="0"/>
          </a:p>
        </p:txBody>
      </p:sp>
      <p:sp>
        <p:nvSpPr>
          <p:cNvPr id="1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249289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EVALUACION Y CONTROL  DE OBRA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 Ramón Gómez Ortega</a:t>
            </a:r>
            <a:endParaRPr lang="es-MX" sz="1200" dirty="0"/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 flipH="1">
            <a:off x="3995936" y="3861048"/>
            <a:ext cx="1296144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 flipH="1">
            <a:off x="3995936" y="2780928"/>
            <a:ext cx="1296144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6" name="Rectangle 27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 rot="1662976">
            <a:off x="7813247" y="1341687"/>
            <a:ext cx="1327150" cy="34290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400" b="1" dirty="0">
                <a:solidFill>
                  <a:schemeClr val="bg1"/>
                </a:solidFill>
                <a:latin typeface="Berlin Sans FB Demi" pitchFamily="34" charset="0"/>
              </a:rPr>
              <a:t>DIRECCIONES</a:t>
            </a:r>
            <a:endParaRPr lang="es-ES" sz="1400" b="1" dirty="0">
              <a:solidFill>
                <a:schemeClr val="bg1"/>
              </a:solidFill>
              <a:latin typeface="Berlin Sans FB Demi" pitchFamily="34" charset="0"/>
              <a:hlinkClick r:id="rId5" action="ppaction://hlinksldjump"/>
            </a:endParaRPr>
          </a:p>
        </p:txBody>
      </p:sp>
      <p:sp>
        <p:nvSpPr>
          <p:cNvPr id="1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843808" y="458112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JURIDICO</a:t>
            </a:r>
          </a:p>
          <a:p>
            <a:pPr algn="ctr" eaLnBrk="1" hangingPunct="1"/>
            <a:r>
              <a:rPr lang="es-MX" sz="1200" b="1" dirty="0" smtClean="0"/>
              <a:t>Lic. Miguel Ángel Rangel Matehuala </a:t>
            </a:r>
            <a:endParaRPr lang="es-MX" sz="1200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23728" y="260648"/>
            <a:ext cx="4953600" cy="338554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OBRAS PUBLICAS </a:t>
            </a:r>
          </a:p>
        </p:txBody>
      </p:sp>
      <p:sp>
        <p:nvSpPr>
          <p:cNvPr id="3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907704" y="1124744"/>
            <a:ext cx="5616624" cy="7191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dirty="0" smtClean="0"/>
              <a:t> DIR. DEPARTAMENTO DE OBRAS PUBLICAS</a:t>
            </a:r>
            <a:endParaRPr lang="es-MX" dirty="0"/>
          </a:p>
          <a:p>
            <a:pPr algn="ctr" eaLnBrk="1" hangingPunct="1"/>
            <a:r>
              <a:rPr lang="es-MX" sz="1600" b="1" dirty="0" smtClean="0"/>
              <a:t>Ing. Laura Díaz Chávez</a:t>
            </a:r>
            <a:endParaRPr lang="es-ES" sz="1600" b="1" dirty="0"/>
          </a:p>
        </p:txBody>
      </p:sp>
      <p:sp>
        <p:nvSpPr>
          <p:cNvPr id="4" name="Rectangle 2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 rot="1662976">
            <a:off x="7813247" y="1413697"/>
            <a:ext cx="1327150" cy="34290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400" b="1" dirty="0">
                <a:solidFill>
                  <a:schemeClr val="bg1"/>
                </a:solidFill>
                <a:latin typeface="Berlin Sans FB Demi" pitchFamily="34" charset="0"/>
              </a:rPr>
              <a:t>DIRECCIONES</a:t>
            </a:r>
            <a:endParaRPr lang="es-ES" sz="1400" b="1" dirty="0">
              <a:solidFill>
                <a:schemeClr val="bg1"/>
              </a:solidFill>
              <a:latin typeface="Berlin Sans FB Demi" pitchFamily="34" charset="0"/>
              <a:hlinkClick r:id="rId3" action="ppaction://hlinksldjump"/>
            </a:endParaRPr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260648"/>
            <a:ext cx="1512168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6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12360" y="188640"/>
            <a:ext cx="133164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2708920"/>
            <a:ext cx="4284018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SUBDIRECTOR DE OBRA PUBLICA</a:t>
            </a:r>
            <a:endParaRPr lang="es-MX" sz="1200" b="1" dirty="0"/>
          </a:p>
          <a:p>
            <a:pPr algn="ctr" eaLnBrk="1" hangingPunct="1"/>
            <a:r>
              <a:rPr lang="es-MX" sz="1200" b="1" dirty="0" smtClean="0"/>
              <a:t>C. José Federico Vázquez Martínez </a:t>
            </a:r>
            <a:endParaRPr lang="es-MX" sz="1200" dirty="0"/>
          </a:p>
        </p:txBody>
      </p:sp>
      <p:sp>
        <p:nvSpPr>
          <p:cNvPr id="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9651" y="364157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000" dirty="0" smtClean="0"/>
              <a:t>ENCARGADO DE LICITACIONES Y DESARROLLO URBANO</a:t>
            </a:r>
            <a:endParaRPr lang="es-MX" sz="1000" dirty="0"/>
          </a:p>
        </p:txBody>
      </p:sp>
      <p:sp>
        <p:nvSpPr>
          <p:cNvPr id="1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263691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SUPERVISOR DE OBRA  A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Ing. Sergio Eliuth  Villegas Valdez</a:t>
            </a:r>
            <a:endParaRPr lang="es-MX" sz="1200" dirty="0"/>
          </a:p>
        </p:txBody>
      </p:sp>
      <p:sp>
        <p:nvSpPr>
          <p:cNvPr id="1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371703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SUPERVISOR DE OBRA B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 Víctor Manuel Herrera Guerrero</a:t>
            </a:r>
            <a:endParaRPr lang="es-MX" sz="1200" dirty="0"/>
          </a:p>
        </p:txBody>
      </p:sp>
      <p:sp>
        <p:nvSpPr>
          <p:cNvPr id="12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465313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SUPERVISOR DE </a:t>
            </a:r>
            <a:r>
              <a:rPr lang="es-MX" sz="1200" dirty="0" smtClean="0"/>
              <a:t>OBRA C</a:t>
            </a:r>
            <a:endParaRPr lang="es-MX" sz="1200" b="1" dirty="0"/>
          </a:p>
          <a:p>
            <a:pPr algn="ctr" eaLnBrk="1" hangingPunct="1"/>
            <a:r>
              <a:rPr lang="es-MX" sz="1200" b="1" dirty="0" smtClean="0"/>
              <a:t>Lic.  Christopher Enrique González Rodríguez</a:t>
            </a:r>
            <a:endParaRPr lang="es-MX" sz="1200" dirty="0"/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 flipH="1" flipV="1">
            <a:off x="4788024" y="1916832"/>
            <a:ext cx="0" cy="3024336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 flipH="1" flipV="1">
            <a:off x="4283968" y="2924944"/>
            <a:ext cx="100811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 flipV="1">
            <a:off x="4283968" y="4077072"/>
            <a:ext cx="100811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8" name="Line 9"/>
          <p:cNvSpPr>
            <a:spLocks noChangeShapeType="1"/>
          </p:cNvSpPr>
          <p:nvPr/>
        </p:nvSpPr>
        <p:spPr bwMode="auto">
          <a:xfrm flipV="1">
            <a:off x="4283968" y="4941168"/>
            <a:ext cx="108012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3568" y="458112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ASISTENTE DE OBRAS PUBLICAS </a:t>
            </a:r>
            <a:endParaRPr lang="es-MX" sz="1200" b="1" dirty="0"/>
          </a:p>
          <a:p>
            <a:pPr algn="ctr" eaLnBrk="1" hangingPunct="1"/>
            <a:r>
              <a:rPr lang="es-MX" sz="1200" b="1" dirty="0"/>
              <a:t>C.  Margarita Martínez Camacho</a:t>
            </a:r>
            <a:endParaRPr lang="es-MX" sz="1200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23728" y="260648"/>
            <a:ext cx="4953600" cy="338554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DESARROLLO RURAL </a:t>
            </a: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1872208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188640"/>
            <a:ext cx="169168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907704" y="1124744"/>
            <a:ext cx="5616624" cy="7191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dirty="0" smtClean="0"/>
              <a:t> DIR. DEPARTAMENTO DE DESARROLLO RURAL</a:t>
            </a:r>
            <a:endParaRPr lang="es-MX" dirty="0"/>
          </a:p>
          <a:p>
            <a:pPr algn="ctr" eaLnBrk="1" hangingPunct="1"/>
            <a:r>
              <a:rPr lang="es-MX" sz="1600" b="1" dirty="0" smtClean="0"/>
              <a:t>C. José de Jesús Aranda Esquivel </a:t>
            </a:r>
            <a:endParaRPr lang="es-ES" sz="1600" b="1" dirty="0"/>
          </a:p>
        </p:txBody>
      </p:sp>
      <p:sp>
        <p:nvSpPr>
          <p:cNvPr id="6" name="Rectangle 27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 rot="1662976">
            <a:off x="7813247" y="1413697"/>
            <a:ext cx="1327150" cy="34290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400" b="1" dirty="0">
                <a:solidFill>
                  <a:schemeClr val="bg1"/>
                </a:solidFill>
                <a:latin typeface="Berlin Sans FB Demi" pitchFamily="34" charset="0"/>
              </a:rPr>
              <a:t>DIRECCIONES</a:t>
            </a:r>
            <a:endParaRPr lang="es-ES" sz="1400" b="1" dirty="0">
              <a:solidFill>
                <a:schemeClr val="bg1"/>
              </a:solidFill>
              <a:latin typeface="Berlin Sans FB Demi" pitchFamily="34" charset="0"/>
              <a:hlinkClick r:id="rId5" action="ppaction://hlinksldjump"/>
            </a:endParaRPr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9552" y="263691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PROMOTOR RURAL Y GESTOR VIVERO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 Francisco José Salazar Guerra</a:t>
            </a:r>
            <a:endParaRPr lang="es-MX" sz="1200" dirty="0"/>
          </a:p>
        </p:txBody>
      </p:sp>
      <p:sp>
        <p:nvSpPr>
          <p:cNvPr id="1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03848" y="3752219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SECRETARIA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Rosa María Romero Serrano</a:t>
            </a:r>
            <a:endParaRPr lang="es-MX" sz="1200" dirty="0"/>
          </a:p>
        </p:txBody>
      </p:sp>
      <p:sp>
        <p:nvSpPr>
          <p:cNvPr id="1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2564904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PROMOTOR RURAL B</a:t>
            </a:r>
          </a:p>
          <a:p>
            <a:pPr algn="ctr" eaLnBrk="1" hangingPunct="1"/>
            <a:r>
              <a:rPr lang="es-MX" sz="1200" b="1" dirty="0" smtClean="0"/>
              <a:t>C. Emidio  Márquez Barrientos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>
            <a:off x="4139952" y="2852936"/>
            <a:ext cx="115212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7" name="Line 9"/>
          <p:cNvSpPr>
            <a:spLocks noChangeShapeType="1"/>
          </p:cNvSpPr>
          <p:nvPr/>
        </p:nvSpPr>
        <p:spPr bwMode="auto">
          <a:xfrm flipH="1">
            <a:off x="4716016" y="1870883"/>
            <a:ext cx="11487" cy="1881336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1" y="332656"/>
            <a:ext cx="3024337" cy="3100763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102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4206" y="0"/>
            <a:ext cx="3029794" cy="3746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80" name="_s5171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0" y="2143125"/>
            <a:ext cx="9144000" cy="2736850"/>
          </a:xfrm>
          <a:prstGeom prst="roundRect">
            <a:avLst>
              <a:gd name="adj" fmla="val 0"/>
            </a:avLst>
          </a:prstGeom>
          <a:noFill/>
          <a:ln w="34925" algn="ctr">
            <a:noFill/>
            <a:round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wrap="none" lIns="27416" tIns="13708" rIns="27416" bIns="13708" anchor="ctr" anchorCtr="1"/>
          <a:lstStyle/>
          <a:p>
            <a:pPr algn="ctr" eaLnBrk="1" hangingPunct="1">
              <a:defRPr/>
            </a:pPr>
            <a:endParaRPr lang="es-MX" sz="4500" b="1" dirty="0" smtClean="0">
              <a:solidFill>
                <a:schemeClr val="tx1">
                  <a:lumMod val="75000"/>
                  <a:lumOff val="25000"/>
                </a:schemeClr>
              </a:solidFill>
              <a:latin typeface="Bookman Old Style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endParaRPr lang="es-MX" sz="4500" b="1" dirty="0" smtClean="0">
              <a:solidFill>
                <a:schemeClr val="tx1">
                  <a:lumMod val="75000"/>
                  <a:lumOff val="25000"/>
                </a:schemeClr>
              </a:solidFill>
              <a:latin typeface="Bookman Old Style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endParaRPr lang="es-MX" sz="4500" b="1" dirty="0" smtClean="0">
              <a:solidFill>
                <a:schemeClr val="tx1">
                  <a:lumMod val="75000"/>
                  <a:lumOff val="25000"/>
                </a:schemeClr>
              </a:solidFill>
              <a:latin typeface="Bookman Old Style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s-MX" sz="4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itchFamily="18" charset="0"/>
                <a:cs typeface="Times New Roman" pitchFamily="18" charset="0"/>
              </a:rPr>
              <a:t>ORGANIGRAMA</a:t>
            </a:r>
            <a:endParaRPr lang="es-MX" sz="4500" b="1" dirty="0">
              <a:solidFill>
                <a:schemeClr val="tx1">
                  <a:lumMod val="75000"/>
                  <a:lumOff val="25000"/>
                </a:schemeClr>
              </a:solidFill>
              <a:latin typeface="Bookman Old Style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s-MX" sz="4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itchFamily="18" charset="0"/>
                <a:cs typeface="Times New Roman" pitchFamily="18" charset="0"/>
              </a:rPr>
              <a:t>2019</a:t>
            </a:r>
            <a:endParaRPr lang="es-MX" sz="4500" b="1" dirty="0">
              <a:solidFill>
                <a:schemeClr val="tx1">
                  <a:lumMod val="75000"/>
                  <a:lumOff val="25000"/>
                </a:schemeClr>
              </a:solidFill>
              <a:latin typeface="Bookman Old Style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s-MX" sz="4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itchFamily="18" charset="0"/>
                <a:cs typeface="Times New Roman" pitchFamily="18" charset="0"/>
              </a:rPr>
              <a:t>PRESIDENCIA MUNICIPAL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80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23728" y="260648"/>
            <a:ext cx="4953600" cy="338554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DESARROLLO SOCIAL </a:t>
            </a: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1872208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188640"/>
            <a:ext cx="169168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907704" y="1124744"/>
            <a:ext cx="5616624" cy="7191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dirty="0" smtClean="0"/>
              <a:t> DIR. DEPARTAMENTO DE DESARROLLO SOCIAL</a:t>
            </a:r>
            <a:endParaRPr lang="es-MX" dirty="0"/>
          </a:p>
          <a:p>
            <a:pPr algn="ctr" eaLnBrk="1" hangingPunct="1"/>
            <a:r>
              <a:rPr lang="es-MX" sz="1600" b="1" dirty="0" smtClean="0"/>
              <a:t>T.S.U. Francisco  Villegas González </a:t>
            </a:r>
            <a:endParaRPr lang="es-ES" sz="1600" b="1" dirty="0"/>
          </a:p>
        </p:txBody>
      </p:sp>
      <p:sp>
        <p:nvSpPr>
          <p:cNvPr id="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31231" y="209703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CORDINADOR DE PROMOCION SOCIAL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 Lorena Macías Salas</a:t>
            </a:r>
            <a:endParaRPr lang="es-MX" sz="1200" dirty="0"/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4019" y="2889670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PROMOTOR SOCIAL B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 Víctor Ramón Solís García</a:t>
            </a:r>
            <a:endParaRPr lang="es-MX" sz="1200" dirty="0"/>
          </a:p>
        </p:txBody>
      </p:sp>
      <p:sp>
        <p:nvSpPr>
          <p:cNvPr id="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0441" y="4365104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PROMOTOR SOCIAL F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 Marcelo García  Ortega</a:t>
            </a:r>
            <a:endParaRPr lang="es-MX" sz="1200" dirty="0"/>
          </a:p>
        </p:txBody>
      </p:sp>
      <p:sp>
        <p:nvSpPr>
          <p:cNvPr id="1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27217" y="360920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SECRETARIA E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 Jacqueline  Gómez Reyes</a:t>
            </a:r>
            <a:endParaRPr lang="es-MX" sz="1200" dirty="0"/>
          </a:p>
        </p:txBody>
      </p:sp>
      <p:sp>
        <p:nvSpPr>
          <p:cNvPr id="1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27217" y="4365104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PROMOTOR SOCIAL G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 Raymundo Martínez Anguiano</a:t>
            </a:r>
            <a:endParaRPr lang="es-MX" sz="1200" dirty="0"/>
          </a:p>
        </p:txBody>
      </p:sp>
      <p:sp>
        <p:nvSpPr>
          <p:cNvPr id="12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71114" y="2856030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PROMOTOR SOCIAL H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 Sandra Macías García</a:t>
            </a:r>
            <a:endParaRPr lang="es-MX" sz="1200" dirty="0"/>
          </a:p>
        </p:txBody>
      </p:sp>
      <p:sp>
        <p:nvSpPr>
          <p:cNvPr id="1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77103" y="209703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PROMOTOR SOCIAL A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Juan Ángel Sotelo Jaras</a:t>
            </a:r>
            <a:endParaRPr lang="es-MX" sz="1200" dirty="0"/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 flipH="1" flipV="1">
            <a:off x="4499992" y="1843879"/>
            <a:ext cx="50268" cy="4033392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>
            <a:off x="3923928" y="3933056"/>
            <a:ext cx="1403289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7" name="Line 9"/>
          <p:cNvSpPr>
            <a:spLocks noChangeShapeType="1"/>
          </p:cNvSpPr>
          <p:nvPr/>
        </p:nvSpPr>
        <p:spPr bwMode="auto">
          <a:xfrm flipV="1">
            <a:off x="3959932" y="3140968"/>
            <a:ext cx="131118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8" name="Line 9"/>
          <p:cNvSpPr>
            <a:spLocks noChangeShapeType="1"/>
          </p:cNvSpPr>
          <p:nvPr/>
        </p:nvSpPr>
        <p:spPr bwMode="auto">
          <a:xfrm flipV="1">
            <a:off x="3931681" y="2420888"/>
            <a:ext cx="1339433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691680" y="5877272"/>
            <a:ext cx="5256584" cy="86409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100" b="1" dirty="0" smtClean="0"/>
          </a:p>
          <a:p>
            <a:pPr algn="ctr" eaLnBrk="1" hangingPunct="1"/>
            <a:endParaRPr lang="es-MX" sz="1100" b="1" dirty="0" smtClean="0"/>
          </a:p>
          <a:p>
            <a:pPr algn="ctr" eaLnBrk="1" hangingPunct="1"/>
            <a:r>
              <a:rPr lang="es-MX" sz="1100" b="1" dirty="0" smtClean="0"/>
              <a:t>Ma. del Carmen  Gacia Colchado</a:t>
            </a:r>
          </a:p>
          <a:p>
            <a:pPr algn="ctr" eaLnBrk="1" hangingPunct="1"/>
            <a:r>
              <a:rPr lang="es-MX" sz="1100" b="1" dirty="0" smtClean="0"/>
              <a:t>Korina de América Luna Rangel</a:t>
            </a:r>
          </a:p>
          <a:p>
            <a:pPr algn="ctr" eaLnBrk="1" hangingPunct="1"/>
            <a:r>
              <a:rPr lang="es-MX" sz="1100" b="1" dirty="0" smtClean="0"/>
              <a:t>Gabriela Anabel  Ávila Padilla</a:t>
            </a:r>
          </a:p>
          <a:p>
            <a:pPr algn="ctr" eaLnBrk="1" hangingPunct="1"/>
            <a:r>
              <a:rPr lang="es-MX" sz="1100" b="1" dirty="0" smtClean="0"/>
              <a:t>Juan Daniel Rodríguez Carranza</a:t>
            </a:r>
          </a:p>
          <a:p>
            <a:pPr algn="ctr" eaLnBrk="1" hangingPunct="1"/>
            <a:endParaRPr lang="es-MX" sz="1100" b="1" dirty="0" smtClean="0"/>
          </a:p>
          <a:p>
            <a:pPr algn="ctr" eaLnBrk="1" hangingPunct="1"/>
            <a:endParaRPr lang="es-MX" sz="1100" b="1" dirty="0" smtClean="0"/>
          </a:p>
          <a:p>
            <a:pPr algn="ctr" eaLnBrk="1" hangingPunct="1"/>
            <a:endParaRPr lang="es-MX" sz="1200" dirty="0"/>
          </a:p>
        </p:txBody>
      </p:sp>
      <p:sp>
        <p:nvSpPr>
          <p:cNvPr id="21" name="Rectangle 27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 rot="1662976">
            <a:off x="7813247" y="1413697"/>
            <a:ext cx="1327150" cy="34290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400" b="1" dirty="0">
                <a:solidFill>
                  <a:schemeClr val="bg1"/>
                </a:solidFill>
                <a:latin typeface="Berlin Sans FB Demi" pitchFamily="34" charset="0"/>
              </a:rPr>
              <a:t>DIRECCIONES</a:t>
            </a:r>
            <a:endParaRPr lang="es-ES" sz="1400" b="1" dirty="0">
              <a:solidFill>
                <a:schemeClr val="bg1"/>
              </a:solidFill>
              <a:latin typeface="Berlin Sans FB Demi" pitchFamily="34" charset="0"/>
              <a:hlinkClick r:id="rId5" action="ppaction://hlinksldjump"/>
            </a:endParaRPr>
          </a:p>
        </p:txBody>
      </p:sp>
      <p:sp>
        <p:nvSpPr>
          <p:cNvPr id="2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1167" y="3649760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PROMOTOR SOCIAL </a:t>
            </a:r>
            <a:r>
              <a:rPr lang="es-MX" sz="1200" dirty="0"/>
              <a:t>D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 Jessica Ortiz Díaz</a:t>
            </a:r>
            <a:endParaRPr lang="es-MX" sz="1200" dirty="0"/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>
            <a:off x="3990892" y="4647578"/>
            <a:ext cx="1336325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27217" y="5157192"/>
            <a:ext cx="3600450" cy="57606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PROMOTOR SOCIAL G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 Karla  </a:t>
            </a:r>
            <a:r>
              <a:rPr lang="es-MX" sz="1200" b="1" dirty="0" err="1" smtClean="0"/>
              <a:t>Gricelda</a:t>
            </a:r>
            <a:r>
              <a:rPr lang="es-MX" sz="1200" b="1" dirty="0" smtClean="0"/>
              <a:t> Bribiescas Mendoza</a:t>
            </a:r>
            <a:endParaRPr lang="es-MX" sz="1200" dirty="0"/>
          </a:p>
        </p:txBody>
      </p:sp>
      <p:sp>
        <p:nvSpPr>
          <p:cNvPr id="24" name="Line 9"/>
          <p:cNvSpPr>
            <a:spLocks noChangeShapeType="1"/>
          </p:cNvSpPr>
          <p:nvPr/>
        </p:nvSpPr>
        <p:spPr bwMode="auto">
          <a:xfrm>
            <a:off x="4550261" y="5445224"/>
            <a:ext cx="750534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67744" y="260648"/>
            <a:ext cx="4953600" cy="338554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DESARROLLO ECONOMICO </a:t>
            </a: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1872208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188640"/>
            <a:ext cx="169168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2348880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PROMOTOR DE DESARROLLO ECONOMICO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 Paloma del Sagrario Contreras Dávila</a:t>
            </a:r>
            <a:endParaRPr lang="es-MX" sz="1200" dirty="0"/>
          </a:p>
        </p:txBody>
      </p:sp>
      <p:sp>
        <p:nvSpPr>
          <p:cNvPr id="6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979712" y="1052736"/>
            <a:ext cx="5832648" cy="7191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dirty="0" smtClean="0"/>
              <a:t> </a:t>
            </a:r>
            <a:r>
              <a:rPr lang="es-MX" sz="1600" dirty="0" smtClean="0"/>
              <a:t>DIR. DEPARTAMENTO DE DESARROLLO ECONOMICO</a:t>
            </a:r>
            <a:endParaRPr lang="es-MX" sz="1600" dirty="0"/>
          </a:p>
          <a:p>
            <a:pPr algn="ctr" eaLnBrk="1" hangingPunct="1"/>
            <a:r>
              <a:rPr lang="es-MX" sz="1600" b="1" dirty="0" smtClean="0"/>
              <a:t>Lic. Josephine Viridiana Salcedo Andrade</a:t>
            </a:r>
            <a:endParaRPr lang="es-ES" sz="1600" b="1" dirty="0"/>
          </a:p>
        </p:txBody>
      </p:sp>
      <p:sp>
        <p:nvSpPr>
          <p:cNvPr id="1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20072" y="227687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SECRETARIA  E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Omar Joel Contreras  García</a:t>
            </a:r>
            <a:endParaRPr lang="es-MX" sz="1200" dirty="0"/>
          </a:p>
        </p:txBody>
      </p:sp>
      <p:sp>
        <p:nvSpPr>
          <p:cNvPr id="12" name="Rectangle 27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 rot="1662976">
            <a:off x="7813247" y="1413697"/>
            <a:ext cx="1327150" cy="34290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400" b="1" dirty="0">
                <a:solidFill>
                  <a:schemeClr val="bg1"/>
                </a:solidFill>
                <a:latin typeface="Berlin Sans FB Demi" pitchFamily="34" charset="0"/>
              </a:rPr>
              <a:t>DIRECCIONES</a:t>
            </a:r>
            <a:endParaRPr lang="es-ES" sz="1400" b="1" dirty="0">
              <a:solidFill>
                <a:schemeClr val="bg1"/>
              </a:solidFill>
              <a:latin typeface="Berlin Sans FB Demi" pitchFamily="34" charset="0"/>
              <a:hlinkClick r:id="rId5" action="ppaction://hlinksldjump"/>
            </a:endParaRPr>
          </a:p>
        </p:txBody>
      </p:sp>
      <p:sp>
        <p:nvSpPr>
          <p:cNvPr id="1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87824" y="3284984"/>
            <a:ext cx="381642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ASISTENTE 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Luz María  Moreno Guzmán</a:t>
            </a:r>
            <a:endParaRPr lang="es-MX" sz="1200" dirty="0"/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>
            <a:off x="3851920" y="2636912"/>
            <a:ext cx="136815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 flipH="1" flipV="1">
            <a:off x="4499992" y="1772816"/>
            <a:ext cx="0" cy="151216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67744" y="260648"/>
            <a:ext cx="4953600" cy="338554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DESARROLLO EDUCATIVO </a:t>
            </a: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1872208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188640"/>
            <a:ext cx="169168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51720" y="908720"/>
            <a:ext cx="5544616" cy="7191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dirty="0" smtClean="0"/>
              <a:t> </a:t>
            </a:r>
            <a:r>
              <a:rPr lang="es-MX" sz="1600" dirty="0" smtClean="0"/>
              <a:t>DIR. DEPARTAMENTO DE DESARROLLO EDUCATIVO</a:t>
            </a:r>
            <a:endParaRPr lang="es-MX" sz="1600" dirty="0"/>
          </a:p>
          <a:p>
            <a:pPr algn="ctr" eaLnBrk="1" hangingPunct="1"/>
            <a:r>
              <a:rPr lang="es-MX" sz="1600" b="1" dirty="0" smtClean="0"/>
              <a:t>Lic. Yessenia García Lira</a:t>
            </a:r>
            <a:endParaRPr lang="es-ES" sz="1600" b="1" dirty="0"/>
          </a:p>
        </p:txBody>
      </p:sp>
      <p:sp>
        <p:nvSpPr>
          <p:cNvPr id="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227687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PROMOTOR EDUCATIVO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 Ma de la Luz González  Hernández</a:t>
            </a:r>
            <a:endParaRPr lang="es-MX" sz="1200" dirty="0"/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321297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PROMOTOR EDUCATIVO C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 María Fernanda Martínez Santos</a:t>
            </a:r>
            <a:endParaRPr lang="es-MX" sz="1200" dirty="0"/>
          </a:p>
        </p:txBody>
      </p:sp>
      <p:sp>
        <p:nvSpPr>
          <p:cNvPr id="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314096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PROMOTOR EDUCATIVO  </a:t>
            </a:r>
            <a:r>
              <a:rPr lang="es-MX" sz="1200" b="1" dirty="0" smtClean="0"/>
              <a:t>B</a:t>
            </a:r>
          </a:p>
          <a:p>
            <a:pPr algn="ctr" eaLnBrk="1" hangingPunct="1"/>
            <a:r>
              <a:rPr lang="es-MX" sz="1200" b="1" dirty="0" smtClean="0"/>
              <a:t>C.  Jaqueline Escalante Alonso</a:t>
            </a:r>
            <a:endParaRPr lang="es-MX" sz="1200" dirty="0"/>
          </a:p>
        </p:txBody>
      </p:sp>
      <p:sp>
        <p:nvSpPr>
          <p:cNvPr id="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20072" y="2204864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PROMOTOR EDUCATIVO   A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 Jennifer Alejandra Castillo Piñón</a:t>
            </a:r>
            <a:endParaRPr lang="es-MX" sz="1200" dirty="0"/>
          </a:p>
        </p:txBody>
      </p:sp>
      <p:sp>
        <p:nvSpPr>
          <p:cNvPr id="1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528" y="5517232"/>
            <a:ext cx="3600450" cy="10081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CASSA´S</a:t>
            </a:r>
            <a:endParaRPr lang="es-MX" sz="1200" b="1" dirty="0" smtClean="0"/>
          </a:p>
          <a:p>
            <a:pPr algn="ctr" eaLnBrk="1" hangingPunct="1"/>
            <a:r>
              <a:rPr lang="es-MX" sz="1200" dirty="0" smtClean="0"/>
              <a:t>ENC.  CENTRO COMUNITARIO</a:t>
            </a:r>
          </a:p>
          <a:p>
            <a:pPr algn="ctr" eaLnBrk="1" hangingPunct="1"/>
            <a:endParaRPr lang="es-MX" sz="1200" dirty="0" smtClean="0"/>
          </a:p>
          <a:p>
            <a:pPr algn="ctr" eaLnBrk="1" hangingPunct="1"/>
            <a:r>
              <a:rPr lang="es-MX" sz="1200" b="1" dirty="0" smtClean="0"/>
              <a:t>C. Juan Ramón Piña Moreno</a:t>
            </a:r>
          </a:p>
          <a:p>
            <a:pPr algn="ctr" eaLnBrk="1" hangingPunct="1"/>
            <a:r>
              <a:rPr lang="es-MX" sz="1200" b="1" dirty="0" smtClean="0"/>
              <a:t>Aux.  Lizette Herrera Sánchez</a:t>
            </a:r>
            <a:endParaRPr lang="es-MX" sz="1200" dirty="0"/>
          </a:p>
        </p:txBody>
      </p:sp>
      <p:sp>
        <p:nvSpPr>
          <p:cNvPr id="12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20072" y="4149080"/>
            <a:ext cx="3600450" cy="187220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u="sng" dirty="0" smtClean="0"/>
              <a:t>BIBLIOTECAS</a:t>
            </a:r>
          </a:p>
          <a:p>
            <a:pPr algn="ctr" eaLnBrk="1" hangingPunct="1"/>
            <a:endParaRPr lang="es-MX" sz="1200" dirty="0" smtClean="0"/>
          </a:p>
          <a:p>
            <a:pPr algn="ctr" eaLnBrk="1" hangingPunct="1"/>
            <a:r>
              <a:rPr lang="es-MX" sz="1200" b="1" dirty="0" smtClean="0"/>
              <a:t>BIBLIOTECARIO A</a:t>
            </a:r>
          </a:p>
          <a:p>
            <a:pPr algn="ctr" eaLnBrk="1" hangingPunct="1"/>
            <a:r>
              <a:rPr lang="es-MX" sz="1200" dirty="0" smtClean="0"/>
              <a:t>C. Heriberto Banda Guzmán</a:t>
            </a:r>
          </a:p>
          <a:p>
            <a:pPr algn="ctr" eaLnBrk="1" hangingPunct="1"/>
            <a:r>
              <a:rPr lang="es-MX" sz="1200" b="1" dirty="0" smtClean="0"/>
              <a:t>BIBLIOTECARIO  B</a:t>
            </a:r>
          </a:p>
          <a:p>
            <a:pPr algn="ctr" eaLnBrk="1" hangingPunct="1"/>
            <a:r>
              <a:rPr lang="es-MX" sz="1200" dirty="0" smtClean="0"/>
              <a:t>C. José Guadalupe Almeda</a:t>
            </a:r>
          </a:p>
          <a:p>
            <a:pPr algn="ctr" eaLnBrk="1" hangingPunct="1"/>
            <a:r>
              <a:rPr lang="es-MX" sz="1200" b="1" dirty="0" smtClean="0"/>
              <a:t>BIBLIOTECARIO  </a:t>
            </a:r>
            <a:r>
              <a:rPr lang="es-MX" sz="1200" b="1" dirty="0"/>
              <a:t>C</a:t>
            </a:r>
            <a:endParaRPr lang="es-MX" sz="1200" b="1" dirty="0" smtClean="0"/>
          </a:p>
          <a:p>
            <a:pPr algn="ctr" eaLnBrk="1" hangingPunct="1"/>
            <a:r>
              <a:rPr lang="es-MX" sz="1200" dirty="0" smtClean="0"/>
              <a:t>C. Eva Jasso Mendoza</a:t>
            </a:r>
          </a:p>
          <a:p>
            <a:pPr algn="ctr" eaLnBrk="1" hangingPunct="1"/>
            <a:r>
              <a:rPr lang="es-MX" sz="1200" b="1" dirty="0" smtClean="0"/>
              <a:t>BIBLIOTECARIO  D</a:t>
            </a:r>
          </a:p>
          <a:p>
            <a:pPr algn="ctr" eaLnBrk="1" hangingPunct="1"/>
            <a:r>
              <a:rPr lang="es-MX" sz="1200" dirty="0" smtClean="0"/>
              <a:t>C. Ma. De la Luz Martínez Gómez</a:t>
            </a:r>
          </a:p>
          <a:p>
            <a:pPr algn="ctr" eaLnBrk="1" hangingPunct="1"/>
            <a:endParaRPr lang="es-MX" sz="1200" b="1" dirty="0" smtClean="0"/>
          </a:p>
          <a:p>
            <a:pPr algn="ctr" eaLnBrk="1" hangingPunct="1"/>
            <a:endParaRPr lang="es-MX" sz="1200" b="1" dirty="0" smtClean="0"/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 flipH="1" flipV="1">
            <a:off x="4499992" y="1772816"/>
            <a:ext cx="0" cy="324036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 flipV="1">
            <a:off x="3851920" y="2492896"/>
            <a:ext cx="136815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 flipV="1">
            <a:off x="3851920" y="3429000"/>
            <a:ext cx="144016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 flipV="1">
            <a:off x="3851920" y="4365104"/>
            <a:ext cx="64807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8" name="Rectangle 27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 rot="1662976">
            <a:off x="7813247" y="1413697"/>
            <a:ext cx="1327150" cy="34290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400" b="1" dirty="0">
                <a:solidFill>
                  <a:schemeClr val="bg1"/>
                </a:solidFill>
                <a:latin typeface="Berlin Sans FB Demi" pitchFamily="34" charset="0"/>
              </a:rPr>
              <a:t>DIRECCIONES</a:t>
            </a:r>
            <a:endParaRPr lang="es-ES" sz="1400" b="1" dirty="0">
              <a:solidFill>
                <a:schemeClr val="bg1"/>
              </a:solidFill>
              <a:latin typeface="Berlin Sans FB Demi" pitchFamily="34" charset="0"/>
              <a:hlinkClick r:id="rId5" action="ppaction://hlinksldjump"/>
            </a:endParaRPr>
          </a:p>
        </p:txBody>
      </p:sp>
      <p:sp>
        <p:nvSpPr>
          <p:cNvPr id="1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528" y="4149080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PROMOTOR EDUCATIVO D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 Armando Rosales Cedillo</a:t>
            </a:r>
            <a:endParaRPr lang="es-MX" sz="1200" dirty="0"/>
          </a:p>
        </p:txBody>
      </p:sp>
      <p:sp>
        <p:nvSpPr>
          <p:cNvPr id="19" name="Line 9"/>
          <p:cNvSpPr>
            <a:spLocks noChangeShapeType="1"/>
          </p:cNvSpPr>
          <p:nvPr/>
        </p:nvSpPr>
        <p:spPr bwMode="auto">
          <a:xfrm>
            <a:off x="4499992" y="5009165"/>
            <a:ext cx="720080" cy="4012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67744" y="260648"/>
            <a:ext cx="4953600" cy="338554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COMUNICACIÓN SOCIAL </a:t>
            </a: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1872208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188640"/>
            <a:ext cx="169168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51720" y="908720"/>
            <a:ext cx="5544616" cy="7191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dirty="0" smtClean="0"/>
              <a:t> </a:t>
            </a:r>
            <a:r>
              <a:rPr lang="es-MX" sz="1600" dirty="0" smtClean="0"/>
              <a:t>DIR. DEPARTAMENTO DE COMUNICACIÓN SOCIAL</a:t>
            </a:r>
            <a:endParaRPr lang="es-MX" sz="1600" dirty="0"/>
          </a:p>
          <a:p>
            <a:pPr algn="ctr" eaLnBrk="1" hangingPunct="1"/>
            <a:r>
              <a:rPr lang="es-MX" sz="1600" b="1" dirty="0" smtClean="0"/>
              <a:t>C. Juan Carlos López Buendía</a:t>
            </a:r>
            <a:endParaRPr lang="es-ES" sz="1600" b="1" dirty="0"/>
          </a:p>
        </p:txBody>
      </p:sp>
      <p:sp>
        <p:nvSpPr>
          <p:cNvPr id="6" name="Rectangle 27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 rot="1662976">
            <a:off x="7813247" y="1413697"/>
            <a:ext cx="1327150" cy="34290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400" b="1" dirty="0">
                <a:solidFill>
                  <a:schemeClr val="bg1"/>
                </a:solidFill>
                <a:latin typeface="Berlin Sans FB Demi" pitchFamily="34" charset="0"/>
              </a:rPr>
              <a:t>DIRECCIONES</a:t>
            </a:r>
            <a:endParaRPr lang="es-ES" sz="1400" b="1" dirty="0">
              <a:solidFill>
                <a:schemeClr val="bg1"/>
              </a:solidFill>
              <a:latin typeface="Berlin Sans FB Demi" pitchFamily="34" charset="0"/>
              <a:hlinkClick r:id="rId5" action="ppaction://hlinksldjump"/>
            </a:endParaRPr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227687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SUBDIRECTOR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 José de Jesús  Lomeli Flores </a:t>
            </a:r>
            <a:endParaRPr lang="es-MX" sz="1200" dirty="0"/>
          </a:p>
        </p:txBody>
      </p:sp>
      <p:sp>
        <p:nvSpPr>
          <p:cNvPr id="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321297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DE COMUNICACIÓN SOCIAL A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  Ricardo Solís García</a:t>
            </a:r>
            <a:endParaRPr lang="es-MX" sz="1200" dirty="0"/>
          </a:p>
        </p:txBody>
      </p:sp>
      <p:sp>
        <p:nvSpPr>
          <p:cNvPr id="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314096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DE COMUNICACIÓN SOCIAL B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 Juan Carlos Barajas Romero</a:t>
            </a:r>
            <a:endParaRPr lang="es-MX" sz="1200" dirty="0"/>
          </a:p>
        </p:txBody>
      </p:sp>
      <p:sp>
        <p:nvSpPr>
          <p:cNvPr id="1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227687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DE COMUNICACIÓN SOCIAL A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 Agustín González Vaquez</a:t>
            </a:r>
            <a:endParaRPr lang="es-MX" sz="1200" dirty="0"/>
          </a:p>
        </p:txBody>
      </p:sp>
      <p:sp>
        <p:nvSpPr>
          <p:cNvPr id="12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422108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DE COMUNICACIÓN SOCIAL </a:t>
            </a:r>
            <a:r>
              <a:rPr lang="es-MX" sz="1200" b="1" dirty="0"/>
              <a:t>C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 Noé Martínez Moreno</a:t>
            </a:r>
            <a:endParaRPr lang="es-MX" sz="1200" dirty="0"/>
          </a:p>
        </p:txBody>
      </p:sp>
      <p:sp>
        <p:nvSpPr>
          <p:cNvPr id="13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36096" y="4725144"/>
            <a:ext cx="3168352" cy="338554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INFORMATICA </a:t>
            </a:r>
          </a:p>
        </p:txBody>
      </p:sp>
      <p:sp>
        <p:nvSpPr>
          <p:cNvPr id="1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20072" y="573325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JEFE DE OFICINA DE INFORMATICA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 Clemente Pérez Martínez </a:t>
            </a:r>
            <a:endParaRPr lang="es-MX" sz="1200" dirty="0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 flipH="1">
            <a:off x="3851920" y="3429000"/>
            <a:ext cx="144016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 flipH="1" flipV="1">
            <a:off x="4572000" y="4941168"/>
            <a:ext cx="864096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7" name="Line 9"/>
          <p:cNvSpPr>
            <a:spLocks noChangeShapeType="1"/>
          </p:cNvSpPr>
          <p:nvPr/>
        </p:nvSpPr>
        <p:spPr bwMode="auto">
          <a:xfrm flipH="1">
            <a:off x="3851920" y="2564904"/>
            <a:ext cx="144016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8" name="Line 9"/>
          <p:cNvSpPr>
            <a:spLocks noChangeShapeType="1"/>
          </p:cNvSpPr>
          <p:nvPr/>
        </p:nvSpPr>
        <p:spPr bwMode="auto">
          <a:xfrm flipH="1" flipV="1">
            <a:off x="4572000" y="1628800"/>
            <a:ext cx="0" cy="331236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9" name="Line 9"/>
          <p:cNvSpPr>
            <a:spLocks noChangeShapeType="1"/>
          </p:cNvSpPr>
          <p:nvPr/>
        </p:nvSpPr>
        <p:spPr bwMode="auto">
          <a:xfrm flipH="1">
            <a:off x="3923928" y="4509120"/>
            <a:ext cx="64807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0" name="Line 9"/>
          <p:cNvSpPr>
            <a:spLocks noChangeShapeType="1"/>
          </p:cNvSpPr>
          <p:nvPr/>
        </p:nvSpPr>
        <p:spPr bwMode="auto">
          <a:xfrm flipH="1" flipV="1">
            <a:off x="6948264" y="5085184"/>
            <a:ext cx="0" cy="648072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67744" y="260648"/>
            <a:ext cx="4953600" cy="338554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CASA DE LA CULTURA </a:t>
            </a: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1872208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188640"/>
            <a:ext cx="169168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51720" y="908720"/>
            <a:ext cx="5544616" cy="7191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dirty="0" smtClean="0"/>
              <a:t> </a:t>
            </a:r>
            <a:r>
              <a:rPr lang="es-MX" sz="1600" dirty="0" smtClean="0"/>
              <a:t>DIR. DEPARTAMENTO DE CASA DE LA CULTURA</a:t>
            </a:r>
            <a:endParaRPr lang="es-MX" sz="1600" dirty="0"/>
          </a:p>
          <a:p>
            <a:pPr algn="ctr" eaLnBrk="1" hangingPunct="1"/>
            <a:r>
              <a:rPr lang="es-MX" sz="1600" b="1" dirty="0" smtClean="0"/>
              <a:t>C. José Ramiro Rangel Ortiz  </a:t>
            </a:r>
            <a:endParaRPr lang="es-ES" sz="1600" b="1" dirty="0"/>
          </a:p>
        </p:txBody>
      </p:sp>
      <p:sp>
        <p:nvSpPr>
          <p:cNvPr id="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227687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TITULAR DE TURISMO</a:t>
            </a:r>
          </a:p>
          <a:p>
            <a:pPr algn="ctr" eaLnBrk="1" hangingPunct="1"/>
            <a:r>
              <a:rPr lang="es-MX" sz="1200" b="1" dirty="0" smtClean="0"/>
              <a:t>C.  José Santos Portugal </a:t>
            </a:r>
            <a:endParaRPr lang="es-MX" sz="1200" dirty="0"/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3284984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PROMOTOR CULTURAL B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 Rosa Valadez Martínez  </a:t>
            </a:r>
            <a:endParaRPr lang="es-MX" sz="1200" dirty="0"/>
          </a:p>
        </p:txBody>
      </p:sp>
      <p:sp>
        <p:nvSpPr>
          <p:cNvPr id="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3284984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PROMOTOR CULTURAL 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 Marlen Martínez Sánchez </a:t>
            </a:r>
            <a:endParaRPr lang="es-MX" sz="1200" dirty="0"/>
          </a:p>
        </p:txBody>
      </p:sp>
      <p:sp>
        <p:nvSpPr>
          <p:cNvPr id="1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2348880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PROMOTOR CULTURAL  A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  Martin Salas Colunga </a:t>
            </a:r>
            <a:endParaRPr lang="es-MX" sz="1200" dirty="0"/>
          </a:p>
        </p:txBody>
      </p:sp>
      <p:sp>
        <p:nvSpPr>
          <p:cNvPr id="1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528" y="429309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SECRETARIA E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 José David Varela Cabrera </a:t>
            </a:r>
            <a:endParaRPr lang="es-MX" sz="1200" dirty="0"/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 flipH="1" flipV="1">
            <a:off x="4572000" y="1628800"/>
            <a:ext cx="0" cy="3096344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 flipH="1">
            <a:off x="3923928" y="4653136"/>
            <a:ext cx="64807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 flipH="1">
            <a:off x="3851920" y="3645024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 flipH="1">
            <a:off x="3851920" y="2564904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7" name="Line 9"/>
          <p:cNvSpPr>
            <a:spLocks noChangeShapeType="1"/>
          </p:cNvSpPr>
          <p:nvPr/>
        </p:nvSpPr>
        <p:spPr bwMode="auto">
          <a:xfrm flipH="1">
            <a:off x="4572000" y="2564904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8" name="Line 9"/>
          <p:cNvSpPr>
            <a:spLocks noChangeShapeType="1"/>
          </p:cNvSpPr>
          <p:nvPr/>
        </p:nvSpPr>
        <p:spPr bwMode="auto">
          <a:xfrm flipH="1">
            <a:off x="4572000" y="3645024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9" name="Line 9"/>
          <p:cNvSpPr>
            <a:spLocks noChangeShapeType="1"/>
          </p:cNvSpPr>
          <p:nvPr/>
        </p:nvSpPr>
        <p:spPr bwMode="auto">
          <a:xfrm flipH="1">
            <a:off x="4572000" y="4653136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0" name="Rectangle 27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 rot="1662976">
            <a:off x="7813247" y="1413697"/>
            <a:ext cx="1327150" cy="34290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400" b="1" dirty="0">
                <a:solidFill>
                  <a:schemeClr val="bg1"/>
                </a:solidFill>
                <a:latin typeface="Berlin Sans FB Demi" pitchFamily="34" charset="0"/>
              </a:rPr>
              <a:t>DIRECCIONES</a:t>
            </a:r>
            <a:endParaRPr lang="es-ES" sz="1400" b="1" dirty="0">
              <a:solidFill>
                <a:schemeClr val="bg1"/>
              </a:solidFill>
              <a:latin typeface="Berlin Sans FB Demi" pitchFamily="34" charset="0"/>
              <a:hlinkClick r:id="rId5" action="ppaction://hlinksldjump"/>
            </a:endParaRPr>
          </a:p>
        </p:txBody>
      </p:sp>
      <p:sp>
        <p:nvSpPr>
          <p:cNvPr id="2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429309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SECRETARIA A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Lic. </a:t>
            </a:r>
            <a:r>
              <a:rPr lang="es-MX" sz="1200" b="1" dirty="0" err="1" smtClean="0"/>
              <a:t>Ericka</a:t>
            </a:r>
            <a:r>
              <a:rPr lang="es-MX" sz="1200" b="1" dirty="0" smtClean="0"/>
              <a:t>  Janett Mendoza Martínez </a:t>
            </a:r>
            <a:endParaRPr lang="es-MX" sz="1200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67744" y="260648"/>
            <a:ext cx="4953600" cy="338554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DEPARTAMENTO DE SERVICIOS PUBLICOS </a:t>
            </a: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1872208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188640"/>
            <a:ext cx="169168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51720" y="908720"/>
            <a:ext cx="5544616" cy="7191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dirty="0" smtClean="0"/>
              <a:t> </a:t>
            </a:r>
            <a:r>
              <a:rPr lang="es-MX" sz="1600" dirty="0" smtClean="0"/>
              <a:t>DIR. DEPARTAMENTO DE SERVICIOS PUBLICOS</a:t>
            </a:r>
            <a:endParaRPr lang="es-MX" sz="1600" dirty="0"/>
          </a:p>
          <a:p>
            <a:pPr algn="ctr" eaLnBrk="1" hangingPunct="1"/>
            <a:r>
              <a:rPr lang="es-MX" sz="1600" b="1" dirty="0" smtClean="0"/>
              <a:t>C. Jesús Ramírez Delgado</a:t>
            </a:r>
            <a:endParaRPr lang="es-ES" sz="1600" b="1" dirty="0"/>
          </a:p>
        </p:txBody>
      </p:sp>
      <p:sp>
        <p:nvSpPr>
          <p:cNvPr id="7" name="Rectangle 27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 rot="1662976">
            <a:off x="7599939" y="1413696"/>
            <a:ext cx="1327150" cy="34290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400" b="1" dirty="0">
                <a:solidFill>
                  <a:schemeClr val="bg1"/>
                </a:solidFill>
                <a:latin typeface="Berlin Sans FB Demi" pitchFamily="34" charset="0"/>
              </a:rPr>
              <a:t>DIRECCIONES</a:t>
            </a:r>
            <a:endParaRPr lang="es-ES" sz="1400" b="1" dirty="0">
              <a:solidFill>
                <a:schemeClr val="bg1"/>
              </a:solidFill>
              <a:latin typeface="Berlin Sans FB Demi" pitchFamily="34" charset="0"/>
              <a:hlinkClick r:id="rId5" action="ppaction://hlinksldjump"/>
            </a:endParaRPr>
          </a:p>
        </p:txBody>
      </p:sp>
      <p:sp>
        <p:nvSpPr>
          <p:cNvPr id="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79512" y="2204864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OPERADOR  A</a:t>
            </a:r>
          </a:p>
          <a:p>
            <a:pPr algn="ctr" eaLnBrk="1" hangingPunct="1"/>
            <a:r>
              <a:rPr lang="es-MX" sz="1200" b="1" dirty="0" smtClean="0"/>
              <a:t>C.   Rosalio Lomeli Mendoza</a:t>
            </a:r>
            <a:endParaRPr lang="es-MX" sz="1200" dirty="0"/>
          </a:p>
        </p:txBody>
      </p:sp>
      <p:sp>
        <p:nvSpPr>
          <p:cNvPr id="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371703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OPERADOR  A</a:t>
            </a:r>
          </a:p>
          <a:p>
            <a:pPr algn="ctr" eaLnBrk="1" hangingPunct="1"/>
            <a:r>
              <a:rPr lang="es-MX" sz="1200" b="1" dirty="0" smtClean="0"/>
              <a:t>C.  Rodolfo Sánchez García </a:t>
            </a:r>
            <a:endParaRPr lang="es-MX" sz="1200" dirty="0"/>
          </a:p>
        </p:txBody>
      </p:sp>
      <p:sp>
        <p:nvSpPr>
          <p:cNvPr id="1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299695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OPERADOR  A</a:t>
            </a:r>
          </a:p>
          <a:p>
            <a:pPr algn="ctr" eaLnBrk="1" hangingPunct="1"/>
            <a:r>
              <a:rPr lang="es-MX" sz="1200" b="1" dirty="0" smtClean="0"/>
              <a:t>C.  Pedro Arrona Salas</a:t>
            </a:r>
            <a:endParaRPr lang="es-MX" sz="1200" dirty="0"/>
          </a:p>
        </p:txBody>
      </p:sp>
      <p:sp>
        <p:nvSpPr>
          <p:cNvPr id="1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20072" y="2204864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OPERATIVO DE SERVICIOS</a:t>
            </a:r>
          </a:p>
          <a:p>
            <a:pPr algn="ctr" eaLnBrk="1" hangingPunct="1"/>
            <a:r>
              <a:rPr lang="es-MX" sz="1200" b="1" dirty="0" smtClean="0"/>
              <a:t>C.  Blanca Isabela Aguiñaga  Ibarra</a:t>
            </a:r>
            <a:endParaRPr lang="es-MX" sz="1200" dirty="0"/>
          </a:p>
        </p:txBody>
      </p:sp>
      <p:sp>
        <p:nvSpPr>
          <p:cNvPr id="12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299695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OPERADOR  A</a:t>
            </a:r>
          </a:p>
          <a:p>
            <a:pPr marL="228600" indent="-228600" algn="ctr" eaLnBrk="1" hangingPunct="1">
              <a:buAutoNum type="alphaUcPeriod" startAt="3"/>
            </a:pPr>
            <a:r>
              <a:rPr lang="es-MX" sz="1200" b="1" dirty="0" smtClean="0"/>
              <a:t>Jaime Ramos Vega</a:t>
            </a:r>
          </a:p>
        </p:txBody>
      </p:sp>
      <p:sp>
        <p:nvSpPr>
          <p:cNvPr id="1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79512" y="3789040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 smtClean="0"/>
          </a:p>
          <a:p>
            <a:pPr algn="ctr" eaLnBrk="1" hangingPunct="1"/>
            <a:r>
              <a:rPr lang="es-MX" sz="1200" dirty="0" smtClean="0"/>
              <a:t>CHOFER  C</a:t>
            </a:r>
          </a:p>
          <a:p>
            <a:pPr algn="ctr" eaLnBrk="1" hangingPunct="1"/>
            <a:r>
              <a:rPr lang="es-MX" sz="1200" b="1" dirty="0" smtClean="0"/>
              <a:t>C. José Antonio Carranco Martínez</a:t>
            </a:r>
          </a:p>
          <a:p>
            <a:pPr marL="228600" indent="-228600" algn="ctr" eaLnBrk="1" hangingPunct="1">
              <a:buAutoNum type="alphaUcPeriod" startAt="3"/>
            </a:pPr>
            <a:endParaRPr lang="es-MX" sz="1200" b="1" dirty="0" smtClean="0"/>
          </a:p>
        </p:txBody>
      </p:sp>
      <p:sp>
        <p:nvSpPr>
          <p:cNvPr id="1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4509120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 smtClean="0"/>
          </a:p>
          <a:p>
            <a:pPr algn="ctr" eaLnBrk="1" hangingPunct="1"/>
            <a:r>
              <a:rPr lang="es-MX" sz="1200" dirty="0" smtClean="0"/>
              <a:t>AUXILIAR</a:t>
            </a:r>
          </a:p>
          <a:p>
            <a:pPr algn="ctr" eaLnBrk="1" hangingPunct="1"/>
            <a:r>
              <a:rPr lang="es-MX" sz="1200" b="1" dirty="0" smtClean="0"/>
              <a:t>C. Juan Manuel  Martínez Guzmán</a:t>
            </a:r>
          </a:p>
          <a:p>
            <a:pPr algn="ctr" eaLnBrk="1" hangingPunct="1"/>
            <a:endParaRPr lang="es-MX" sz="1200" dirty="0" smtClean="0"/>
          </a:p>
          <a:p>
            <a:pPr marL="228600" indent="-228600" algn="ctr" eaLnBrk="1" hangingPunct="1"/>
            <a:endParaRPr lang="es-MX" sz="1200" b="1" dirty="0" smtClean="0"/>
          </a:p>
        </p:txBody>
      </p:sp>
      <p:sp>
        <p:nvSpPr>
          <p:cNvPr id="1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530120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BODEGUERO</a:t>
            </a:r>
          </a:p>
          <a:p>
            <a:pPr algn="ctr" eaLnBrk="1" hangingPunct="1"/>
            <a:r>
              <a:rPr lang="es-MX" sz="1200" b="1" dirty="0" smtClean="0"/>
              <a:t>C. Ma. Guadalupe Sotelo Martínez </a:t>
            </a:r>
          </a:p>
          <a:p>
            <a:pPr marL="228600" indent="-228600" algn="ctr" eaLnBrk="1" hangingPunct="1">
              <a:buAutoNum type="alphaUcPeriod" startAt="3"/>
            </a:pPr>
            <a:endParaRPr lang="es-MX" sz="1200" b="1" dirty="0" smtClean="0"/>
          </a:p>
        </p:txBody>
      </p:sp>
      <p:sp>
        <p:nvSpPr>
          <p:cNvPr id="1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443711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 smtClean="0"/>
          </a:p>
          <a:p>
            <a:pPr algn="ctr" eaLnBrk="1" hangingPunct="1"/>
            <a:r>
              <a:rPr lang="es-MX" sz="1200" dirty="0" smtClean="0"/>
              <a:t>CHOFER  C</a:t>
            </a:r>
          </a:p>
          <a:p>
            <a:pPr algn="ctr" eaLnBrk="1" hangingPunct="1"/>
            <a:r>
              <a:rPr lang="es-MX" sz="1200" b="1" dirty="0" smtClean="0"/>
              <a:t>C. Enrique Carrillo García</a:t>
            </a:r>
          </a:p>
          <a:p>
            <a:pPr marL="228600" indent="-228600" algn="ctr" eaLnBrk="1" hangingPunct="1"/>
            <a:endParaRPr lang="es-MX" sz="1200" b="1" dirty="0" smtClean="0"/>
          </a:p>
        </p:txBody>
      </p:sp>
      <p:sp>
        <p:nvSpPr>
          <p:cNvPr id="1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594965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DE BODEGA</a:t>
            </a:r>
          </a:p>
          <a:p>
            <a:pPr algn="ctr" eaLnBrk="1" hangingPunct="1"/>
            <a:r>
              <a:rPr lang="es-MX" sz="1200" b="1" dirty="0" smtClean="0"/>
              <a:t>C. Néstor Pérez Flores </a:t>
            </a:r>
          </a:p>
          <a:p>
            <a:pPr marL="228600" indent="-228600" algn="ctr" eaLnBrk="1" hangingPunct="1"/>
            <a:endParaRPr lang="es-MX" sz="1200" b="1" dirty="0" smtClean="0"/>
          </a:p>
        </p:txBody>
      </p:sp>
      <p:sp>
        <p:nvSpPr>
          <p:cNvPr id="1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515719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CHOFER  E</a:t>
            </a:r>
          </a:p>
          <a:p>
            <a:pPr algn="ctr" eaLnBrk="1" hangingPunct="1"/>
            <a:r>
              <a:rPr lang="es-MX" sz="1200" b="1" dirty="0" smtClean="0"/>
              <a:t>José de la Luz Guerrero </a:t>
            </a:r>
          </a:p>
          <a:p>
            <a:pPr algn="ctr" eaLnBrk="1" hangingPunct="1"/>
            <a:endParaRPr lang="es-MX" sz="1200" dirty="0" smtClean="0"/>
          </a:p>
        </p:txBody>
      </p:sp>
      <p:sp>
        <p:nvSpPr>
          <p:cNvPr id="19" name="Line 9"/>
          <p:cNvSpPr>
            <a:spLocks noChangeShapeType="1"/>
          </p:cNvSpPr>
          <p:nvPr/>
        </p:nvSpPr>
        <p:spPr bwMode="auto">
          <a:xfrm flipH="1" flipV="1">
            <a:off x="4572000" y="1628800"/>
            <a:ext cx="0" cy="4608512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0" name="Line 9"/>
          <p:cNvSpPr>
            <a:spLocks noChangeShapeType="1"/>
          </p:cNvSpPr>
          <p:nvPr/>
        </p:nvSpPr>
        <p:spPr bwMode="auto">
          <a:xfrm flipH="1">
            <a:off x="4572000" y="3356992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1" name="Line 9"/>
          <p:cNvSpPr>
            <a:spLocks noChangeShapeType="1"/>
          </p:cNvSpPr>
          <p:nvPr/>
        </p:nvSpPr>
        <p:spPr bwMode="auto">
          <a:xfrm flipH="1">
            <a:off x="4572000" y="4077072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 flipH="1">
            <a:off x="4572000" y="4797152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3" name="Line 9"/>
          <p:cNvSpPr>
            <a:spLocks noChangeShapeType="1"/>
          </p:cNvSpPr>
          <p:nvPr/>
        </p:nvSpPr>
        <p:spPr bwMode="auto">
          <a:xfrm flipH="1">
            <a:off x="4572000" y="5589240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4" name="Line 9"/>
          <p:cNvSpPr>
            <a:spLocks noChangeShapeType="1"/>
          </p:cNvSpPr>
          <p:nvPr/>
        </p:nvSpPr>
        <p:spPr bwMode="auto">
          <a:xfrm flipH="1">
            <a:off x="4572000" y="6237312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6" name="Line 9"/>
          <p:cNvSpPr>
            <a:spLocks noChangeShapeType="1"/>
          </p:cNvSpPr>
          <p:nvPr/>
        </p:nvSpPr>
        <p:spPr bwMode="auto">
          <a:xfrm flipH="1">
            <a:off x="3779912" y="4077072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7" name="Line 9"/>
          <p:cNvSpPr>
            <a:spLocks noChangeShapeType="1"/>
          </p:cNvSpPr>
          <p:nvPr/>
        </p:nvSpPr>
        <p:spPr bwMode="auto">
          <a:xfrm flipH="1">
            <a:off x="3851920" y="4797152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8" name="Line 9"/>
          <p:cNvSpPr>
            <a:spLocks noChangeShapeType="1"/>
          </p:cNvSpPr>
          <p:nvPr/>
        </p:nvSpPr>
        <p:spPr bwMode="auto">
          <a:xfrm flipH="1">
            <a:off x="3851920" y="5589240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9" name="Line 9"/>
          <p:cNvSpPr>
            <a:spLocks noChangeShapeType="1"/>
          </p:cNvSpPr>
          <p:nvPr/>
        </p:nvSpPr>
        <p:spPr bwMode="auto">
          <a:xfrm flipH="1">
            <a:off x="3851920" y="6237312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30" name="Line 9"/>
          <p:cNvSpPr>
            <a:spLocks noChangeShapeType="1"/>
          </p:cNvSpPr>
          <p:nvPr/>
        </p:nvSpPr>
        <p:spPr bwMode="auto">
          <a:xfrm flipH="1">
            <a:off x="3779912" y="2420888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31" name="Line 9"/>
          <p:cNvSpPr>
            <a:spLocks noChangeShapeType="1"/>
          </p:cNvSpPr>
          <p:nvPr/>
        </p:nvSpPr>
        <p:spPr bwMode="auto">
          <a:xfrm flipH="1">
            <a:off x="4572000" y="2420888"/>
            <a:ext cx="64807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32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602128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DE BODEGA</a:t>
            </a:r>
          </a:p>
          <a:p>
            <a:pPr algn="ctr" eaLnBrk="1" hangingPunct="1"/>
            <a:r>
              <a:rPr lang="es-MX" sz="1200" b="1" dirty="0" smtClean="0"/>
              <a:t>C. José López Arrona</a:t>
            </a:r>
          </a:p>
          <a:p>
            <a:pPr marL="228600" indent="-228600" algn="ctr" eaLnBrk="1" hangingPunct="1"/>
            <a:endParaRPr lang="es-MX" sz="1200" b="1" dirty="0" smtClean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476672"/>
            <a:ext cx="4953600" cy="338554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DEPARTAMENTO DE SERVICIOS PUBLICOS </a:t>
            </a: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1872208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188640"/>
            <a:ext cx="169168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2564904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OPERADOR   B</a:t>
            </a:r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177281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ADMINISTRATIVO</a:t>
            </a:r>
          </a:p>
          <a:p>
            <a:pPr algn="ctr" eaLnBrk="1" hangingPunct="1"/>
            <a:r>
              <a:rPr lang="es-MX" sz="1200" b="1" dirty="0" smtClean="0"/>
              <a:t>C. Juan Manuel Rodríguez Calixto</a:t>
            </a:r>
            <a:endParaRPr lang="es-MX" sz="1200" dirty="0"/>
          </a:p>
        </p:txBody>
      </p:sp>
      <p:sp>
        <p:nvSpPr>
          <p:cNvPr id="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79512" y="170080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BODEGA</a:t>
            </a:r>
          </a:p>
          <a:p>
            <a:pPr algn="ctr" eaLnBrk="1" hangingPunct="1"/>
            <a:r>
              <a:rPr lang="es-MX" sz="1200" b="1" dirty="0" smtClean="0"/>
              <a:t>C. José López Arrona</a:t>
            </a:r>
            <a:endParaRPr lang="es-MX" sz="1200" dirty="0"/>
          </a:p>
        </p:txBody>
      </p:sp>
      <p:sp>
        <p:nvSpPr>
          <p:cNvPr id="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3429000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DE SERVICIOS PUBLICOS</a:t>
            </a:r>
          </a:p>
          <a:p>
            <a:pPr algn="ctr" eaLnBrk="1" hangingPunct="1"/>
            <a:r>
              <a:rPr lang="es-MX" sz="1200" b="1" dirty="0" smtClean="0"/>
              <a:t>C. J. Carmen Colunga  Collazo</a:t>
            </a:r>
            <a:endParaRPr lang="es-MX" sz="1200" dirty="0"/>
          </a:p>
        </p:txBody>
      </p:sp>
      <p:sp>
        <p:nvSpPr>
          <p:cNvPr id="1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263691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SERVICIOS PUBLICOS</a:t>
            </a:r>
          </a:p>
          <a:p>
            <a:pPr algn="ctr" eaLnBrk="1" hangingPunct="1"/>
            <a:r>
              <a:rPr lang="es-MX" sz="1200" b="1" dirty="0" smtClean="0"/>
              <a:t>C. J. Carlos Rodríguez Reyes </a:t>
            </a:r>
            <a:endParaRPr lang="es-MX" sz="1200" dirty="0"/>
          </a:p>
        </p:txBody>
      </p:sp>
      <p:sp>
        <p:nvSpPr>
          <p:cNvPr id="1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429309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DE SERVICIOS PUBLICOS</a:t>
            </a:r>
          </a:p>
          <a:p>
            <a:pPr algn="ctr" eaLnBrk="1" hangingPunct="1"/>
            <a:r>
              <a:rPr lang="es-MX" sz="1200" b="1" dirty="0" smtClean="0"/>
              <a:t>C. J. Jesús Alonso Cuevas </a:t>
            </a:r>
            <a:endParaRPr lang="es-MX" sz="1200" dirty="0"/>
          </a:p>
        </p:txBody>
      </p:sp>
      <p:sp>
        <p:nvSpPr>
          <p:cNvPr id="12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5085184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DE SERVICIOS PUBLICOS </a:t>
            </a:r>
          </a:p>
          <a:p>
            <a:pPr algn="ctr" eaLnBrk="1" hangingPunct="1"/>
            <a:r>
              <a:rPr lang="es-MX" sz="1200" b="1" dirty="0" smtClean="0"/>
              <a:t>C. Juan José Rodríguez Lomelí</a:t>
            </a:r>
            <a:endParaRPr lang="es-MX" sz="1200" dirty="0"/>
          </a:p>
        </p:txBody>
      </p:sp>
      <p:sp>
        <p:nvSpPr>
          <p:cNvPr id="1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587727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DE SERVICIOS PUBLICOS</a:t>
            </a:r>
          </a:p>
          <a:p>
            <a:pPr algn="ctr" eaLnBrk="1" hangingPunct="1"/>
            <a:r>
              <a:rPr lang="es-MX" sz="1200" b="1" dirty="0" smtClean="0"/>
              <a:t>C. Marcelo García Ortega </a:t>
            </a:r>
            <a:endParaRPr lang="es-MX" sz="1200" dirty="0"/>
          </a:p>
        </p:txBody>
      </p:sp>
      <p:sp>
        <p:nvSpPr>
          <p:cNvPr id="1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3429000"/>
            <a:ext cx="3672408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OPERADOR  B</a:t>
            </a:r>
          </a:p>
          <a:p>
            <a:pPr algn="ctr" eaLnBrk="1" hangingPunct="1"/>
            <a:r>
              <a:rPr lang="es-MX" sz="1200" b="1" dirty="0" smtClean="0"/>
              <a:t>Bonifacio Mendoza Rangel </a:t>
            </a:r>
            <a:endParaRPr lang="es-MX" sz="1200" dirty="0"/>
          </a:p>
        </p:txBody>
      </p:sp>
      <p:sp>
        <p:nvSpPr>
          <p:cNvPr id="1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528" y="422108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ALBAÑIL</a:t>
            </a:r>
          </a:p>
          <a:p>
            <a:pPr algn="ctr" eaLnBrk="1" hangingPunct="1"/>
            <a:r>
              <a:rPr lang="es-MX" sz="1200" b="1" dirty="0" smtClean="0"/>
              <a:t>C. Pablo Navarro Prado</a:t>
            </a:r>
            <a:endParaRPr lang="es-MX" sz="1200" dirty="0"/>
          </a:p>
        </p:txBody>
      </p:sp>
      <p:sp>
        <p:nvSpPr>
          <p:cNvPr id="1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5085184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ALBAÑIL</a:t>
            </a:r>
          </a:p>
          <a:p>
            <a:pPr algn="ctr" eaLnBrk="1" hangingPunct="1"/>
            <a:r>
              <a:rPr lang="es-MX" sz="1200" b="1" dirty="0" smtClean="0"/>
              <a:t>C. Martin Méndez Hurtado</a:t>
            </a:r>
            <a:endParaRPr lang="es-MX" sz="1200" dirty="0"/>
          </a:p>
        </p:txBody>
      </p:sp>
      <p:sp>
        <p:nvSpPr>
          <p:cNvPr id="1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587727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DE ALBAÑIL</a:t>
            </a:r>
          </a:p>
          <a:p>
            <a:pPr algn="ctr" eaLnBrk="1" hangingPunct="1"/>
            <a:r>
              <a:rPr lang="es-MX" sz="1200" b="1" dirty="0" smtClean="0"/>
              <a:t>C. Tomas Arrona Carranco </a:t>
            </a:r>
            <a:endParaRPr lang="es-MX" sz="1200" dirty="0"/>
          </a:p>
        </p:txBody>
      </p:sp>
      <p:sp>
        <p:nvSpPr>
          <p:cNvPr id="18" name="Line 9"/>
          <p:cNvSpPr>
            <a:spLocks noChangeShapeType="1"/>
          </p:cNvSpPr>
          <p:nvPr/>
        </p:nvSpPr>
        <p:spPr bwMode="auto">
          <a:xfrm flipH="1" flipV="1">
            <a:off x="4572000" y="836712"/>
            <a:ext cx="0" cy="536441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9" name="Line 9"/>
          <p:cNvSpPr>
            <a:spLocks noChangeShapeType="1"/>
          </p:cNvSpPr>
          <p:nvPr/>
        </p:nvSpPr>
        <p:spPr bwMode="auto">
          <a:xfrm flipH="1">
            <a:off x="4572000" y="2132856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0" name="Line 9"/>
          <p:cNvSpPr>
            <a:spLocks noChangeShapeType="1"/>
          </p:cNvSpPr>
          <p:nvPr/>
        </p:nvSpPr>
        <p:spPr bwMode="auto">
          <a:xfrm flipH="1">
            <a:off x="3779912" y="2132856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1" name="Line 9"/>
          <p:cNvSpPr>
            <a:spLocks noChangeShapeType="1"/>
          </p:cNvSpPr>
          <p:nvPr/>
        </p:nvSpPr>
        <p:spPr bwMode="auto">
          <a:xfrm flipH="1">
            <a:off x="4572000" y="3068960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 flipH="1">
            <a:off x="3851920" y="3068960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3" name="Line 9"/>
          <p:cNvSpPr>
            <a:spLocks noChangeShapeType="1"/>
          </p:cNvSpPr>
          <p:nvPr/>
        </p:nvSpPr>
        <p:spPr bwMode="auto">
          <a:xfrm flipH="1">
            <a:off x="4572000" y="3717032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4" name="Line 9"/>
          <p:cNvSpPr>
            <a:spLocks noChangeShapeType="1"/>
          </p:cNvSpPr>
          <p:nvPr/>
        </p:nvSpPr>
        <p:spPr bwMode="auto">
          <a:xfrm flipH="1">
            <a:off x="3923928" y="3717032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5" name="Line 9"/>
          <p:cNvSpPr>
            <a:spLocks noChangeShapeType="1"/>
          </p:cNvSpPr>
          <p:nvPr/>
        </p:nvSpPr>
        <p:spPr bwMode="auto">
          <a:xfrm flipH="1">
            <a:off x="3923928" y="4509120"/>
            <a:ext cx="64807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6" name="Line 9"/>
          <p:cNvSpPr>
            <a:spLocks noChangeShapeType="1"/>
          </p:cNvSpPr>
          <p:nvPr/>
        </p:nvSpPr>
        <p:spPr bwMode="auto">
          <a:xfrm flipH="1">
            <a:off x="4572000" y="4509120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7" name="Line 9"/>
          <p:cNvSpPr>
            <a:spLocks noChangeShapeType="1"/>
          </p:cNvSpPr>
          <p:nvPr/>
        </p:nvSpPr>
        <p:spPr bwMode="auto">
          <a:xfrm flipH="1">
            <a:off x="3851920" y="5445224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8" name="Line 9"/>
          <p:cNvSpPr>
            <a:spLocks noChangeShapeType="1"/>
          </p:cNvSpPr>
          <p:nvPr/>
        </p:nvSpPr>
        <p:spPr bwMode="auto">
          <a:xfrm flipH="1">
            <a:off x="4572000" y="5445224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9" name="Line 9"/>
          <p:cNvSpPr>
            <a:spLocks noChangeShapeType="1"/>
          </p:cNvSpPr>
          <p:nvPr/>
        </p:nvSpPr>
        <p:spPr bwMode="auto">
          <a:xfrm flipH="1">
            <a:off x="3851920" y="6165304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30" name="Line 9"/>
          <p:cNvSpPr>
            <a:spLocks noChangeShapeType="1"/>
          </p:cNvSpPr>
          <p:nvPr/>
        </p:nvSpPr>
        <p:spPr bwMode="auto">
          <a:xfrm flipH="1">
            <a:off x="4499992" y="6165304"/>
            <a:ext cx="864096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188640"/>
            <a:ext cx="4953600" cy="338554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DEPARTAMENTO DE SERVICIOS PUBLICOS </a:t>
            </a: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1872208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188640"/>
            <a:ext cx="169168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7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 rot="1662976">
            <a:off x="7599939" y="1269681"/>
            <a:ext cx="1327150" cy="34290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400" b="1" dirty="0">
                <a:solidFill>
                  <a:schemeClr val="bg1"/>
                </a:solidFill>
                <a:latin typeface="Berlin Sans FB Demi" pitchFamily="34" charset="0"/>
              </a:rPr>
              <a:t>DIRECCIONES</a:t>
            </a:r>
            <a:endParaRPr lang="es-ES" sz="1400" b="1" dirty="0">
              <a:solidFill>
                <a:schemeClr val="bg1"/>
              </a:solidFill>
              <a:latin typeface="Berlin Sans FB Demi" pitchFamily="34" charset="0"/>
              <a:hlinkClick r:id="rId5" action="ppaction://hlinksldjump"/>
            </a:endParaRPr>
          </a:p>
        </p:txBody>
      </p:sp>
      <p:sp>
        <p:nvSpPr>
          <p:cNvPr id="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528" y="4365104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SERVICIOS PUBLICOS </a:t>
            </a:r>
          </a:p>
          <a:p>
            <a:pPr algn="ctr" eaLnBrk="1" hangingPunct="1"/>
            <a:r>
              <a:rPr lang="es-MX" sz="1200" b="1" dirty="0" smtClean="0"/>
              <a:t>J. Trinidad Armendáriz Estrada</a:t>
            </a:r>
            <a:endParaRPr lang="es-MX" sz="1200" b="1" dirty="0"/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528" y="5229200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SERVICIOS PUBLICOS </a:t>
            </a:r>
          </a:p>
          <a:p>
            <a:pPr algn="ctr" eaLnBrk="1" hangingPunct="1"/>
            <a:r>
              <a:rPr lang="es-MX" sz="1200" b="1" dirty="0" smtClean="0"/>
              <a:t>Victoriano Lozano Matinez </a:t>
            </a:r>
            <a:endParaRPr lang="es-MX" sz="1200" dirty="0"/>
          </a:p>
        </p:txBody>
      </p:sp>
      <p:sp>
        <p:nvSpPr>
          <p:cNvPr id="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528" y="602128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DE SERVICIOS PUBLICOS </a:t>
            </a:r>
          </a:p>
          <a:p>
            <a:pPr algn="ctr" eaLnBrk="1" hangingPunct="1"/>
            <a:r>
              <a:rPr lang="es-MX" sz="1200" b="1" dirty="0" smtClean="0"/>
              <a:t>Valentín Matinez Contreras </a:t>
            </a:r>
            <a:endParaRPr lang="es-MX" sz="1200" dirty="0"/>
          </a:p>
        </p:txBody>
      </p:sp>
      <p:sp>
        <p:nvSpPr>
          <p:cNvPr id="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191683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DE SERVICIOS PUBLICOS </a:t>
            </a:r>
          </a:p>
          <a:p>
            <a:pPr algn="ctr" eaLnBrk="1" hangingPunct="1"/>
            <a:r>
              <a:rPr lang="es-MX" sz="1200" b="1" dirty="0" smtClean="0"/>
              <a:t>J. Guadalupe Morquecho Rosas</a:t>
            </a:r>
            <a:endParaRPr lang="es-MX" sz="1200" dirty="0"/>
          </a:p>
        </p:txBody>
      </p:sp>
      <p:sp>
        <p:nvSpPr>
          <p:cNvPr id="1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2708920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DE SERVICIOS PUBLICOS </a:t>
            </a:r>
          </a:p>
          <a:p>
            <a:pPr algn="ctr" eaLnBrk="1" hangingPunct="1"/>
            <a:r>
              <a:rPr lang="es-MX" sz="1200" b="1" dirty="0" smtClean="0"/>
              <a:t>Jesús Rojas Flores </a:t>
            </a:r>
            <a:endParaRPr lang="es-MX" sz="1200" dirty="0"/>
          </a:p>
        </p:txBody>
      </p:sp>
      <p:sp>
        <p:nvSpPr>
          <p:cNvPr id="1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357301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DE SERVICIOS PUBLICOS </a:t>
            </a:r>
          </a:p>
          <a:p>
            <a:pPr algn="ctr" eaLnBrk="1" hangingPunct="1"/>
            <a:r>
              <a:rPr lang="es-MX" sz="1200" b="1" dirty="0" smtClean="0"/>
              <a:t>José Cruz Flores Flores </a:t>
            </a:r>
            <a:endParaRPr lang="es-MX" sz="1200" dirty="0"/>
          </a:p>
        </p:txBody>
      </p:sp>
      <p:sp>
        <p:nvSpPr>
          <p:cNvPr id="12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4365104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DE SERVICIOS PUBLICOS </a:t>
            </a:r>
          </a:p>
          <a:p>
            <a:pPr algn="ctr" eaLnBrk="1" hangingPunct="1"/>
            <a:r>
              <a:rPr lang="es-MX" sz="1200" b="1" dirty="0" smtClean="0"/>
              <a:t>Martin Sandoval Morquecho</a:t>
            </a:r>
            <a:endParaRPr lang="es-MX" sz="1200" dirty="0"/>
          </a:p>
        </p:txBody>
      </p:sp>
      <p:sp>
        <p:nvSpPr>
          <p:cNvPr id="1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515719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DE SERVICIOS PUBLICOS</a:t>
            </a:r>
          </a:p>
          <a:p>
            <a:pPr algn="ctr" eaLnBrk="1" hangingPunct="1"/>
            <a:r>
              <a:rPr lang="es-MX" sz="1200" b="1" dirty="0" smtClean="0"/>
              <a:t>José de Jesús Alonso Rodríguez</a:t>
            </a:r>
            <a:endParaRPr lang="es-MX" sz="1200" dirty="0"/>
          </a:p>
        </p:txBody>
      </p:sp>
      <p:sp>
        <p:nvSpPr>
          <p:cNvPr id="1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5949280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DE SERVICIOS PUBLICOS </a:t>
            </a:r>
          </a:p>
          <a:p>
            <a:pPr algn="ctr" eaLnBrk="1" hangingPunct="1"/>
            <a:r>
              <a:rPr lang="es-MX" sz="1200" b="1" dirty="0" smtClean="0"/>
              <a:t>Antonio Dávila Pérez </a:t>
            </a:r>
            <a:endParaRPr lang="es-MX" sz="1200" dirty="0"/>
          </a:p>
        </p:txBody>
      </p:sp>
      <p:sp>
        <p:nvSpPr>
          <p:cNvPr id="1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528" y="191683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SERVICIOS PUBLICOS</a:t>
            </a:r>
          </a:p>
          <a:p>
            <a:pPr algn="ctr" eaLnBrk="1" hangingPunct="1"/>
            <a:r>
              <a:rPr lang="es-MX" sz="1200" b="1" dirty="0" smtClean="0"/>
              <a:t>C. Ofelia Sandoval Castañón</a:t>
            </a:r>
            <a:endParaRPr lang="es-MX" sz="1200" dirty="0"/>
          </a:p>
        </p:txBody>
      </p:sp>
      <p:sp>
        <p:nvSpPr>
          <p:cNvPr id="1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528" y="350100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SERVICIOS PUBLICOS </a:t>
            </a:r>
          </a:p>
          <a:p>
            <a:pPr algn="ctr" eaLnBrk="1" hangingPunct="1"/>
            <a:r>
              <a:rPr lang="es-MX" sz="1200" b="1" dirty="0" smtClean="0"/>
              <a:t>José de la Contreras Zúñiga</a:t>
            </a:r>
            <a:endParaRPr lang="es-MX" sz="1200" b="1" dirty="0"/>
          </a:p>
        </p:txBody>
      </p:sp>
      <p:sp>
        <p:nvSpPr>
          <p:cNvPr id="1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528" y="2708920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SERVICIOS PUBLICOS </a:t>
            </a:r>
          </a:p>
          <a:p>
            <a:pPr algn="ctr" eaLnBrk="1" hangingPunct="1"/>
            <a:r>
              <a:rPr lang="es-MX" sz="1200" b="1" dirty="0" smtClean="0"/>
              <a:t>C. Martin Martínez Ortiz</a:t>
            </a:r>
            <a:endParaRPr lang="es-MX" sz="1200" dirty="0"/>
          </a:p>
        </p:txBody>
      </p:sp>
      <p:sp>
        <p:nvSpPr>
          <p:cNvPr id="19" name="Line 9"/>
          <p:cNvSpPr>
            <a:spLocks noChangeShapeType="1"/>
          </p:cNvSpPr>
          <p:nvPr/>
        </p:nvSpPr>
        <p:spPr bwMode="auto">
          <a:xfrm flipH="1" flipV="1">
            <a:off x="4572000" y="548680"/>
            <a:ext cx="0" cy="583264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0" name="Line 9"/>
          <p:cNvSpPr>
            <a:spLocks noChangeShapeType="1"/>
          </p:cNvSpPr>
          <p:nvPr/>
        </p:nvSpPr>
        <p:spPr bwMode="auto">
          <a:xfrm flipH="1">
            <a:off x="4499992" y="3861048"/>
            <a:ext cx="864096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1" name="Line 9"/>
          <p:cNvSpPr>
            <a:spLocks noChangeShapeType="1"/>
          </p:cNvSpPr>
          <p:nvPr/>
        </p:nvSpPr>
        <p:spPr bwMode="auto">
          <a:xfrm flipH="1">
            <a:off x="3923928" y="3861048"/>
            <a:ext cx="64807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 flipH="1">
            <a:off x="4572000" y="4653136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3" name="Line 9"/>
          <p:cNvSpPr>
            <a:spLocks noChangeShapeType="1"/>
          </p:cNvSpPr>
          <p:nvPr/>
        </p:nvSpPr>
        <p:spPr bwMode="auto">
          <a:xfrm flipH="1">
            <a:off x="3923928" y="4653136"/>
            <a:ext cx="64807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4" name="Line 9"/>
          <p:cNvSpPr>
            <a:spLocks noChangeShapeType="1"/>
          </p:cNvSpPr>
          <p:nvPr/>
        </p:nvSpPr>
        <p:spPr bwMode="auto">
          <a:xfrm flipH="1">
            <a:off x="3923928" y="5589240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5" name="Line 9"/>
          <p:cNvSpPr>
            <a:spLocks noChangeShapeType="1"/>
          </p:cNvSpPr>
          <p:nvPr/>
        </p:nvSpPr>
        <p:spPr bwMode="auto">
          <a:xfrm flipH="1">
            <a:off x="4572000" y="5589240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6" name="Line 9"/>
          <p:cNvSpPr>
            <a:spLocks noChangeShapeType="1"/>
          </p:cNvSpPr>
          <p:nvPr/>
        </p:nvSpPr>
        <p:spPr bwMode="auto">
          <a:xfrm flipH="1">
            <a:off x="4427984" y="6381328"/>
            <a:ext cx="936104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7" name="Line 9"/>
          <p:cNvSpPr>
            <a:spLocks noChangeShapeType="1"/>
          </p:cNvSpPr>
          <p:nvPr/>
        </p:nvSpPr>
        <p:spPr bwMode="auto">
          <a:xfrm flipH="1">
            <a:off x="3923928" y="6381328"/>
            <a:ext cx="64807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8" name="Line 9"/>
          <p:cNvSpPr>
            <a:spLocks noChangeShapeType="1"/>
          </p:cNvSpPr>
          <p:nvPr/>
        </p:nvSpPr>
        <p:spPr bwMode="auto">
          <a:xfrm flipH="1">
            <a:off x="3923928" y="2348880"/>
            <a:ext cx="64807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9" name="Line 9"/>
          <p:cNvSpPr>
            <a:spLocks noChangeShapeType="1"/>
          </p:cNvSpPr>
          <p:nvPr/>
        </p:nvSpPr>
        <p:spPr bwMode="auto">
          <a:xfrm flipH="1">
            <a:off x="4572000" y="2348880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30" name="Line 9"/>
          <p:cNvSpPr>
            <a:spLocks noChangeShapeType="1"/>
          </p:cNvSpPr>
          <p:nvPr/>
        </p:nvSpPr>
        <p:spPr bwMode="auto">
          <a:xfrm flipH="1">
            <a:off x="3923928" y="3068960"/>
            <a:ext cx="64807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31" name="Line 9"/>
          <p:cNvSpPr>
            <a:spLocks noChangeShapeType="1"/>
          </p:cNvSpPr>
          <p:nvPr/>
        </p:nvSpPr>
        <p:spPr bwMode="auto">
          <a:xfrm flipH="1">
            <a:off x="4572000" y="3068960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188640"/>
            <a:ext cx="4953600" cy="338554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DEPARTAMENTO DE SERVICIOS PUBLICOS </a:t>
            </a: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88640"/>
            <a:ext cx="1584176" cy="57606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188640"/>
            <a:ext cx="129614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07251" y="83671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DE SERVICIOS PUBLICOS </a:t>
            </a:r>
          </a:p>
          <a:p>
            <a:pPr algn="ctr" eaLnBrk="1" hangingPunct="1"/>
            <a:r>
              <a:rPr lang="es-MX" sz="1200" b="1" dirty="0" smtClean="0"/>
              <a:t>C. Edmundo Orta Gaspar</a:t>
            </a:r>
            <a:endParaRPr lang="es-MX" sz="1200" dirty="0"/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05272" y="830034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DE SERVICIOS PUBLICOS </a:t>
            </a:r>
          </a:p>
          <a:p>
            <a:pPr algn="ctr" eaLnBrk="1" hangingPunct="1"/>
            <a:r>
              <a:rPr lang="es-MX" sz="1200" b="1" dirty="0" smtClean="0"/>
              <a:t>C. Isidro Carrera Ojeda </a:t>
            </a:r>
            <a:endParaRPr lang="es-MX" sz="1200" dirty="0"/>
          </a:p>
        </p:txBody>
      </p:sp>
      <p:sp>
        <p:nvSpPr>
          <p:cNvPr id="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314096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CHOFER I</a:t>
            </a:r>
          </a:p>
          <a:p>
            <a:pPr algn="ctr" eaLnBrk="1" hangingPunct="1"/>
            <a:r>
              <a:rPr lang="es-MX" sz="1200" b="1" dirty="0" smtClean="0"/>
              <a:t>C. </a:t>
            </a:r>
            <a:r>
              <a:rPr lang="es-MX" sz="1200" b="1" dirty="0" smtClean="0"/>
              <a:t>José </a:t>
            </a:r>
            <a:r>
              <a:rPr lang="es-MX" sz="1200" b="1" dirty="0" smtClean="0"/>
              <a:t>Bueno Pérez </a:t>
            </a:r>
            <a:endParaRPr lang="es-MX" sz="1200" dirty="0"/>
          </a:p>
        </p:txBody>
      </p:sp>
      <p:sp>
        <p:nvSpPr>
          <p:cNvPr id="1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386104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RECOLECTOR DE BASURA   </a:t>
            </a:r>
            <a:r>
              <a:rPr lang="es-MX" sz="1200" b="1" dirty="0" smtClean="0"/>
              <a:t>A</a:t>
            </a:r>
          </a:p>
          <a:p>
            <a:pPr algn="ctr" eaLnBrk="1" hangingPunct="1"/>
            <a:r>
              <a:rPr lang="es-MX" sz="1200" b="1" dirty="0" smtClean="0"/>
              <a:t> C. Martin </a:t>
            </a:r>
            <a:r>
              <a:rPr lang="es-MX" sz="1200" b="1" dirty="0" smtClean="0"/>
              <a:t>Colunga Ruiz </a:t>
            </a:r>
            <a:endParaRPr lang="es-MX" sz="1200" dirty="0"/>
          </a:p>
        </p:txBody>
      </p:sp>
      <p:sp>
        <p:nvSpPr>
          <p:cNvPr id="1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458112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RECOLECTOR DE BASURA  </a:t>
            </a:r>
            <a:r>
              <a:rPr lang="es-MX" sz="1200" b="1" dirty="0" smtClean="0"/>
              <a:t>A </a:t>
            </a:r>
          </a:p>
          <a:p>
            <a:pPr algn="ctr" eaLnBrk="1" hangingPunct="1"/>
            <a:r>
              <a:rPr lang="es-MX" sz="1200" b="1" dirty="0" smtClean="0"/>
              <a:t>C. Alejandro </a:t>
            </a:r>
            <a:r>
              <a:rPr lang="es-MX" sz="1200" b="1" dirty="0" smtClean="0"/>
              <a:t>Contreras Torres </a:t>
            </a:r>
            <a:endParaRPr lang="es-MX" sz="1200" dirty="0"/>
          </a:p>
        </p:txBody>
      </p:sp>
      <p:sp>
        <p:nvSpPr>
          <p:cNvPr id="12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530120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RECOLECTOR DE BASURA  </a:t>
            </a:r>
            <a:r>
              <a:rPr lang="es-MX" sz="1200" b="1" dirty="0" smtClean="0"/>
              <a:t>A </a:t>
            </a:r>
          </a:p>
          <a:p>
            <a:pPr algn="ctr" eaLnBrk="1" hangingPunct="1"/>
            <a:r>
              <a:rPr lang="es-MX" sz="1200" b="1" dirty="0" smtClean="0"/>
              <a:t>C. Eduardo </a:t>
            </a:r>
            <a:r>
              <a:rPr lang="es-MX" sz="1200" b="1" dirty="0" smtClean="0"/>
              <a:t>Daniel Estrada Ibarra</a:t>
            </a:r>
            <a:endParaRPr lang="es-MX" sz="1200" dirty="0"/>
          </a:p>
        </p:txBody>
      </p:sp>
      <p:sp>
        <p:nvSpPr>
          <p:cNvPr id="1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36662" y="602128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RECOLECTOR DE BASURA   </a:t>
            </a:r>
            <a:r>
              <a:rPr lang="es-MX" sz="1200" b="1" dirty="0" smtClean="0"/>
              <a:t>A</a:t>
            </a:r>
          </a:p>
          <a:p>
            <a:pPr algn="ctr" eaLnBrk="1" hangingPunct="1"/>
            <a:r>
              <a:rPr lang="es-MX" sz="1200" b="1" dirty="0" smtClean="0"/>
              <a:t>C. Valentín </a:t>
            </a:r>
            <a:r>
              <a:rPr lang="es-MX" sz="1200" b="1" dirty="0" smtClean="0"/>
              <a:t>Martin Martínez Dávila</a:t>
            </a:r>
            <a:endParaRPr lang="es-MX" sz="1200" dirty="0"/>
          </a:p>
        </p:txBody>
      </p:sp>
      <p:sp>
        <p:nvSpPr>
          <p:cNvPr id="1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36577" y="3057473"/>
            <a:ext cx="3600450" cy="5155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 smtClean="0"/>
          </a:p>
          <a:p>
            <a:pPr algn="ctr" eaLnBrk="1" hangingPunct="1"/>
            <a:r>
              <a:rPr lang="es-MX" sz="1200" dirty="0" smtClean="0"/>
              <a:t>VIGILANTE RELLENO SANITARIO</a:t>
            </a:r>
          </a:p>
          <a:p>
            <a:pPr algn="ctr" eaLnBrk="1" hangingPunct="1"/>
            <a:r>
              <a:rPr lang="es-MX" sz="1200" b="1" dirty="0" smtClean="0"/>
              <a:t>C. Fortino </a:t>
            </a:r>
            <a:r>
              <a:rPr lang="es-MX" sz="1200" b="1" dirty="0"/>
              <a:t>Gonzales Sandoval</a:t>
            </a:r>
            <a:endParaRPr lang="es-MX" sz="1200" dirty="0"/>
          </a:p>
          <a:p>
            <a:pPr algn="ctr" eaLnBrk="1" hangingPunct="1"/>
            <a:endParaRPr lang="es-MX" sz="1200" dirty="0"/>
          </a:p>
        </p:txBody>
      </p:sp>
      <p:sp>
        <p:nvSpPr>
          <p:cNvPr id="1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371703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BARRENDERO B</a:t>
            </a:r>
          </a:p>
          <a:p>
            <a:pPr algn="ctr" eaLnBrk="1" hangingPunct="1"/>
            <a:r>
              <a:rPr lang="es-MX" sz="1200" b="1" dirty="0" err="1" smtClean="0"/>
              <a:t>C.Amelia</a:t>
            </a:r>
            <a:r>
              <a:rPr lang="es-MX" sz="1200" b="1" dirty="0" smtClean="0"/>
              <a:t> </a:t>
            </a:r>
            <a:r>
              <a:rPr lang="es-MX" sz="1200" b="1" dirty="0" smtClean="0"/>
              <a:t>Méndez Veloz</a:t>
            </a:r>
            <a:endParaRPr lang="es-MX" sz="1200" b="1" dirty="0"/>
          </a:p>
        </p:txBody>
      </p:sp>
      <p:sp>
        <p:nvSpPr>
          <p:cNvPr id="1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4509120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BARRENDERO D</a:t>
            </a:r>
          </a:p>
          <a:p>
            <a:pPr algn="ctr" eaLnBrk="1" hangingPunct="1"/>
            <a:r>
              <a:rPr lang="es-MX" sz="1200" b="1" dirty="0" smtClean="0"/>
              <a:t>C. Ma</a:t>
            </a:r>
            <a:r>
              <a:rPr lang="es-MX" sz="1200" b="1" dirty="0" smtClean="0"/>
              <a:t>. del Carmen Castillo Ramírez</a:t>
            </a:r>
            <a:endParaRPr lang="es-MX" sz="1200" b="1" dirty="0"/>
          </a:p>
        </p:txBody>
      </p:sp>
      <p:sp>
        <p:nvSpPr>
          <p:cNvPr id="1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530120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BARRENDERO D</a:t>
            </a:r>
          </a:p>
          <a:p>
            <a:pPr algn="ctr" eaLnBrk="1" hangingPunct="1"/>
            <a:r>
              <a:rPr lang="es-MX" sz="1200" b="1" dirty="0" smtClean="0"/>
              <a:t>C. Abraham </a:t>
            </a:r>
            <a:r>
              <a:rPr lang="es-MX" sz="1200" b="1" dirty="0" smtClean="0"/>
              <a:t>Dávila Aranda</a:t>
            </a:r>
            <a:endParaRPr lang="es-MX" sz="1200" b="1" dirty="0"/>
          </a:p>
        </p:txBody>
      </p:sp>
      <p:sp>
        <p:nvSpPr>
          <p:cNvPr id="1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602128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BARRENDERO </a:t>
            </a:r>
            <a:r>
              <a:rPr lang="es-MX" sz="1200" dirty="0"/>
              <a:t>D</a:t>
            </a:r>
            <a:r>
              <a:rPr lang="es-MX" sz="1200" dirty="0" smtClean="0"/>
              <a:t> </a:t>
            </a:r>
          </a:p>
          <a:p>
            <a:pPr algn="ctr" eaLnBrk="1" hangingPunct="1"/>
            <a:r>
              <a:rPr lang="es-MX" sz="1200" b="1" dirty="0" smtClean="0"/>
              <a:t>C. Juana </a:t>
            </a:r>
            <a:r>
              <a:rPr lang="es-MX" sz="1200" b="1" dirty="0" smtClean="0"/>
              <a:t>Navarro Ayala </a:t>
            </a:r>
            <a:endParaRPr lang="es-MX" sz="1200" dirty="0"/>
          </a:p>
        </p:txBody>
      </p:sp>
      <p:sp>
        <p:nvSpPr>
          <p:cNvPr id="19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55876" y="1645349"/>
            <a:ext cx="1944216" cy="830997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PERSONAL DE LIMPIA MUNICIPAL </a:t>
            </a:r>
          </a:p>
        </p:txBody>
      </p:sp>
      <p:sp>
        <p:nvSpPr>
          <p:cNvPr id="20" name="Line 9"/>
          <p:cNvSpPr>
            <a:spLocks noChangeShapeType="1"/>
          </p:cNvSpPr>
          <p:nvPr/>
        </p:nvSpPr>
        <p:spPr bwMode="auto">
          <a:xfrm flipH="1" flipV="1">
            <a:off x="4427984" y="548680"/>
            <a:ext cx="0" cy="1096669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1" name="Line 9"/>
          <p:cNvSpPr>
            <a:spLocks noChangeShapeType="1"/>
          </p:cNvSpPr>
          <p:nvPr/>
        </p:nvSpPr>
        <p:spPr bwMode="auto">
          <a:xfrm flipH="1" flipV="1">
            <a:off x="4476110" y="2476346"/>
            <a:ext cx="36004" cy="3832974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 flipH="1" flipV="1">
            <a:off x="3905722" y="1153884"/>
            <a:ext cx="522262" cy="667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3" name="Line 9"/>
          <p:cNvSpPr>
            <a:spLocks noChangeShapeType="1"/>
          </p:cNvSpPr>
          <p:nvPr/>
        </p:nvSpPr>
        <p:spPr bwMode="auto">
          <a:xfrm flipH="1">
            <a:off x="4427984" y="1160562"/>
            <a:ext cx="864096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4" name="Line 9"/>
          <p:cNvSpPr>
            <a:spLocks noChangeShapeType="1"/>
          </p:cNvSpPr>
          <p:nvPr/>
        </p:nvSpPr>
        <p:spPr bwMode="auto">
          <a:xfrm flipH="1">
            <a:off x="3887924" y="3315244"/>
            <a:ext cx="64807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5" name="Line 9"/>
          <p:cNvSpPr>
            <a:spLocks noChangeShapeType="1"/>
          </p:cNvSpPr>
          <p:nvPr/>
        </p:nvSpPr>
        <p:spPr bwMode="auto">
          <a:xfrm flipH="1">
            <a:off x="4499992" y="3315244"/>
            <a:ext cx="85992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6" name="Line 9"/>
          <p:cNvSpPr>
            <a:spLocks noChangeShapeType="1"/>
          </p:cNvSpPr>
          <p:nvPr/>
        </p:nvSpPr>
        <p:spPr bwMode="auto">
          <a:xfrm flipH="1">
            <a:off x="3851920" y="4221088"/>
            <a:ext cx="64807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7" name="Line 9"/>
          <p:cNvSpPr>
            <a:spLocks noChangeShapeType="1"/>
          </p:cNvSpPr>
          <p:nvPr/>
        </p:nvSpPr>
        <p:spPr bwMode="auto">
          <a:xfrm flipH="1">
            <a:off x="4499992" y="4221088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8" name="Line 9"/>
          <p:cNvSpPr>
            <a:spLocks noChangeShapeType="1"/>
          </p:cNvSpPr>
          <p:nvPr/>
        </p:nvSpPr>
        <p:spPr bwMode="auto">
          <a:xfrm flipH="1">
            <a:off x="3851920" y="4941168"/>
            <a:ext cx="64807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9" name="Line 9"/>
          <p:cNvSpPr>
            <a:spLocks noChangeShapeType="1"/>
          </p:cNvSpPr>
          <p:nvPr/>
        </p:nvSpPr>
        <p:spPr bwMode="auto">
          <a:xfrm flipH="1">
            <a:off x="4512114" y="4941168"/>
            <a:ext cx="779966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30" name="Line 9"/>
          <p:cNvSpPr>
            <a:spLocks noChangeShapeType="1"/>
          </p:cNvSpPr>
          <p:nvPr/>
        </p:nvSpPr>
        <p:spPr bwMode="auto">
          <a:xfrm flipH="1">
            <a:off x="3851920" y="5661248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31" name="Line 9"/>
          <p:cNvSpPr>
            <a:spLocks noChangeShapeType="1"/>
          </p:cNvSpPr>
          <p:nvPr/>
        </p:nvSpPr>
        <p:spPr bwMode="auto">
          <a:xfrm flipH="1">
            <a:off x="4499992" y="5661248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32" name="Line 9"/>
          <p:cNvSpPr>
            <a:spLocks noChangeShapeType="1"/>
          </p:cNvSpPr>
          <p:nvPr/>
        </p:nvSpPr>
        <p:spPr bwMode="auto">
          <a:xfrm flipH="1">
            <a:off x="3851920" y="6309320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33" name="Line 9"/>
          <p:cNvSpPr>
            <a:spLocks noChangeShapeType="1"/>
          </p:cNvSpPr>
          <p:nvPr/>
        </p:nvSpPr>
        <p:spPr bwMode="auto">
          <a:xfrm flipH="1">
            <a:off x="4572000" y="6309320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3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0085" y="2476346"/>
            <a:ext cx="3077779" cy="5155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CHOFER COMPACTADOR</a:t>
            </a:r>
          </a:p>
          <a:p>
            <a:pPr algn="ctr" eaLnBrk="1" hangingPunct="1"/>
            <a:r>
              <a:rPr lang="es-MX" sz="1200" b="1" dirty="0" smtClean="0"/>
              <a:t>C. Antonio Mendoza Rangel</a:t>
            </a:r>
            <a:endParaRPr lang="es-MX" sz="1200" dirty="0"/>
          </a:p>
        </p:txBody>
      </p:sp>
      <p:sp>
        <p:nvSpPr>
          <p:cNvPr id="35" name="Line 9"/>
          <p:cNvSpPr>
            <a:spLocks noChangeShapeType="1"/>
          </p:cNvSpPr>
          <p:nvPr/>
        </p:nvSpPr>
        <p:spPr bwMode="auto">
          <a:xfrm flipH="1">
            <a:off x="3347864" y="2760729"/>
            <a:ext cx="115212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188640"/>
            <a:ext cx="4953600" cy="338554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DEPARTAMENTO DE SERVICIOS PUBLICOS </a:t>
            </a: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1872208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188640"/>
            <a:ext cx="169168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528" y="3068960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BARRENDERO  D</a:t>
            </a:r>
          </a:p>
          <a:p>
            <a:pPr algn="ctr" eaLnBrk="1" hangingPunct="1"/>
            <a:r>
              <a:rPr lang="es-MX" sz="1200" b="1" dirty="0" smtClean="0"/>
              <a:t>C. Ramona </a:t>
            </a:r>
            <a:r>
              <a:rPr lang="es-MX" sz="1200" b="1" dirty="0"/>
              <a:t>Godínez  Soto </a:t>
            </a:r>
            <a:endParaRPr lang="es-MX" sz="1200" dirty="0"/>
          </a:p>
          <a:p>
            <a:pPr algn="ctr" eaLnBrk="1" hangingPunct="1"/>
            <a:endParaRPr lang="es-MX" sz="1200" dirty="0" smtClean="0"/>
          </a:p>
        </p:txBody>
      </p:sp>
      <p:sp>
        <p:nvSpPr>
          <p:cNvPr id="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528" y="386104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 smtClean="0"/>
          </a:p>
          <a:p>
            <a:pPr algn="ctr" eaLnBrk="1" hangingPunct="1"/>
            <a:r>
              <a:rPr lang="es-MX" sz="1200" dirty="0" smtClean="0"/>
              <a:t>BARRENDERO  D </a:t>
            </a:r>
          </a:p>
          <a:p>
            <a:pPr algn="ctr" eaLnBrk="1" hangingPunct="1"/>
            <a:r>
              <a:rPr lang="es-MX" sz="1200" b="1" dirty="0" smtClean="0"/>
              <a:t>C. Teresa </a:t>
            </a:r>
            <a:r>
              <a:rPr lang="es-MX" sz="1200" b="1" dirty="0"/>
              <a:t>Morquecho Rosas </a:t>
            </a:r>
            <a:endParaRPr lang="es-MX" sz="1200" dirty="0"/>
          </a:p>
          <a:p>
            <a:pPr algn="ctr" eaLnBrk="1" hangingPunct="1"/>
            <a:endParaRPr lang="es-MX" sz="1200" dirty="0" smtClean="0"/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528" y="2204864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BARRENDERO  D </a:t>
            </a:r>
          </a:p>
          <a:p>
            <a:pPr algn="ctr" eaLnBrk="1" hangingPunct="1"/>
            <a:r>
              <a:rPr lang="es-MX" sz="1200" b="1" dirty="0" smtClean="0"/>
              <a:t>C. </a:t>
            </a:r>
            <a:r>
              <a:rPr lang="es-MX" sz="1200" b="1" dirty="0"/>
              <a:t>Carmen Sonia Gil  </a:t>
            </a:r>
            <a:r>
              <a:rPr lang="es-MX" sz="1200" b="1" dirty="0" smtClean="0"/>
              <a:t>Rodríguez </a:t>
            </a:r>
            <a:endParaRPr lang="es-MX" sz="1200" dirty="0"/>
          </a:p>
          <a:p>
            <a:pPr algn="ctr" eaLnBrk="1" hangingPunct="1"/>
            <a:endParaRPr lang="es-MX" sz="1200" dirty="0"/>
          </a:p>
        </p:txBody>
      </p:sp>
      <p:sp>
        <p:nvSpPr>
          <p:cNvPr id="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141277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BARRENDERO </a:t>
            </a:r>
            <a:r>
              <a:rPr lang="es-MX" sz="1200" dirty="0"/>
              <a:t>D</a:t>
            </a:r>
            <a:r>
              <a:rPr lang="es-MX" sz="1200" dirty="0" smtClean="0"/>
              <a:t> </a:t>
            </a:r>
          </a:p>
          <a:p>
            <a:pPr algn="ctr" eaLnBrk="1" hangingPunct="1"/>
            <a:r>
              <a:rPr lang="es-MX" sz="1200" b="1" dirty="0" smtClean="0"/>
              <a:t>C. José </a:t>
            </a:r>
            <a:r>
              <a:rPr lang="es-MX" sz="1200" b="1" dirty="0"/>
              <a:t>Luis Dávila Macías</a:t>
            </a:r>
            <a:endParaRPr lang="es-MX" sz="1200" dirty="0"/>
          </a:p>
          <a:p>
            <a:pPr algn="ctr" eaLnBrk="1" hangingPunct="1"/>
            <a:endParaRPr lang="es-MX" sz="1200" dirty="0" smtClean="0"/>
          </a:p>
        </p:txBody>
      </p:sp>
      <p:sp>
        <p:nvSpPr>
          <p:cNvPr id="12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28084" y="4552347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BARRENDERO D</a:t>
            </a:r>
          </a:p>
          <a:p>
            <a:pPr algn="ctr" eaLnBrk="1" hangingPunct="1"/>
            <a:r>
              <a:rPr lang="es-MX" sz="1200" b="1" dirty="0" smtClean="0"/>
              <a:t>C. Gerardo </a:t>
            </a:r>
            <a:r>
              <a:rPr lang="es-MX" sz="1200" b="1" dirty="0" smtClean="0"/>
              <a:t>Castañón Zúñiga</a:t>
            </a:r>
          </a:p>
        </p:txBody>
      </p:sp>
      <p:sp>
        <p:nvSpPr>
          <p:cNvPr id="1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18194" y="3751580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 smtClean="0"/>
          </a:p>
          <a:p>
            <a:pPr algn="ctr" eaLnBrk="1" hangingPunct="1"/>
            <a:r>
              <a:rPr lang="es-MX" sz="1200" dirty="0" smtClean="0"/>
              <a:t>BARRENDERO D</a:t>
            </a:r>
          </a:p>
          <a:p>
            <a:pPr algn="ctr" eaLnBrk="1" hangingPunct="1"/>
            <a:r>
              <a:rPr lang="es-MX" sz="1200" dirty="0" smtClean="0"/>
              <a:t> </a:t>
            </a:r>
            <a:r>
              <a:rPr lang="es-MX" sz="1200" dirty="0" smtClean="0"/>
              <a:t>C. </a:t>
            </a:r>
            <a:r>
              <a:rPr lang="es-MX" sz="1200" b="1" dirty="0" smtClean="0"/>
              <a:t>Romualda </a:t>
            </a:r>
            <a:r>
              <a:rPr lang="es-MX" sz="1200" b="1" dirty="0"/>
              <a:t>Contreras Zamarripa  </a:t>
            </a:r>
            <a:endParaRPr lang="es-MX" sz="1200" dirty="0"/>
          </a:p>
          <a:p>
            <a:pPr algn="ctr" eaLnBrk="1" hangingPunct="1"/>
            <a:endParaRPr lang="es-MX" sz="1200" dirty="0" smtClean="0"/>
          </a:p>
        </p:txBody>
      </p:sp>
      <p:sp>
        <p:nvSpPr>
          <p:cNvPr id="1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22640" y="299695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 smtClean="0"/>
          </a:p>
          <a:p>
            <a:pPr algn="ctr" eaLnBrk="1" hangingPunct="1"/>
            <a:r>
              <a:rPr lang="es-MX" sz="1200" dirty="0" smtClean="0"/>
              <a:t>BARRENDERO D</a:t>
            </a:r>
          </a:p>
          <a:p>
            <a:pPr algn="ctr" eaLnBrk="1" hangingPunct="1"/>
            <a:r>
              <a:rPr lang="es-MX" sz="1200" b="1" dirty="0" smtClean="0"/>
              <a:t>C. Tomasa </a:t>
            </a:r>
            <a:r>
              <a:rPr lang="es-MX" sz="1200" b="1" dirty="0"/>
              <a:t>Martínez Mendoza</a:t>
            </a:r>
            <a:endParaRPr lang="es-MX" sz="1200" dirty="0"/>
          </a:p>
          <a:p>
            <a:pPr algn="ctr" eaLnBrk="1" hangingPunct="1"/>
            <a:endParaRPr lang="es-MX" sz="1200" dirty="0" smtClean="0"/>
          </a:p>
        </p:txBody>
      </p:sp>
      <p:sp>
        <p:nvSpPr>
          <p:cNvPr id="1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216904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 smtClean="0"/>
          </a:p>
          <a:p>
            <a:pPr algn="ctr" eaLnBrk="1" hangingPunct="1"/>
            <a:endParaRPr lang="es-MX" sz="1200" dirty="0"/>
          </a:p>
          <a:p>
            <a:pPr algn="ctr" eaLnBrk="1" hangingPunct="1"/>
            <a:r>
              <a:rPr lang="es-MX" sz="1200" dirty="0" smtClean="0"/>
              <a:t>BARRENDERO D</a:t>
            </a:r>
          </a:p>
          <a:p>
            <a:pPr algn="ctr" eaLnBrk="1" hangingPunct="1"/>
            <a:r>
              <a:rPr lang="es-MX" sz="1200" b="1" dirty="0" smtClean="0"/>
              <a:t>C. Adela </a:t>
            </a:r>
            <a:r>
              <a:rPr lang="es-MX" sz="1200" b="1" dirty="0"/>
              <a:t>Morquecho Rosas  </a:t>
            </a:r>
            <a:endParaRPr lang="es-MX" sz="1200" dirty="0"/>
          </a:p>
          <a:p>
            <a:pPr algn="ctr" eaLnBrk="1" hangingPunct="1"/>
            <a:endParaRPr lang="es-MX" sz="1200" dirty="0" smtClean="0"/>
          </a:p>
          <a:p>
            <a:pPr algn="ctr" eaLnBrk="1" hangingPunct="1"/>
            <a:endParaRPr lang="es-MX" sz="1200" dirty="0" smtClean="0"/>
          </a:p>
        </p:txBody>
      </p:sp>
      <p:sp>
        <p:nvSpPr>
          <p:cNvPr id="1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6721" y="540940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 smtClean="0"/>
          </a:p>
          <a:p>
            <a:pPr algn="ctr" eaLnBrk="1" hangingPunct="1"/>
            <a:r>
              <a:rPr lang="es-MX" sz="1200" dirty="0" smtClean="0"/>
              <a:t>BARRENDERO  D</a:t>
            </a:r>
          </a:p>
          <a:p>
            <a:pPr algn="ctr" eaLnBrk="1" hangingPunct="1"/>
            <a:r>
              <a:rPr lang="es-MX" sz="1200" b="1" dirty="0" smtClean="0"/>
              <a:t>C. Abrahán </a:t>
            </a:r>
            <a:r>
              <a:rPr lang="es-MX" sz="1200" b="1" dirty="0"/>
              <a:t>Rodríguez Sandoval </a:t>
            </a:r>
            <a:endParaRPr lang="es-MX" sz="1200" dirty="0"/>
          </a:p>
          <a:p>
            <a:pPr algn="ctr" eaLnBrk="1" hangingPunct="1"/>
            <a:endParaRPr lang="es-MX" sz="1200" dirty="0" smtClean="0"/>
          </a:p>
        </p:txBody>
      </p:sp>
      <p:sp>
        <p:nvSpPr>
          <p:cNvPr id="1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528" y="458112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BARRENDERO  D </a:t>
            </a:r>
          </a:p>
          <a:p>
            <a:pPr algn="ctr" eaLnBrk="1" hangingPunct="1"/>
            <a:r>
              <a:rPr lang="es-MX" sz="1200" b="1" dirty="0" smtClean="0"/>
              <a:t>C. J</a:t>
            </a:r>
            <a:r>
              <a:rPr lang="es-MX" sz="1200" b="1" dirty="0" smtClean="0"/>
              <a:t>. Ascensión Zúñiga Méndez</a:t>
            </a:r>
          </a:p>
        </p:txBody>
      </p:sp>
      <p:sp>
        <p:nvSpPr>
          <p:cNvPr id="1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137695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 smtClean="0"/>
          </a:p>
          <a:p>
            <a:pPr algn="ctr" eaLnBrk="1" hangingPunct="1"/>
            <a:endParaRPr lang="es-MX" sz="1200" dirty="0"/>
          </a:p>
          <a:p>
            <a:pPr algn="ctr" eaLnBrk="1" hangingPunct="1"/>
            <a:r>
              <a:rPr lang="es-MX" sz="1200" dirty="0" smtClean="0"/>
              <a:t>BARRENDERO D</a:t>
            </a:r>
          </a:p>
          <a:p>
            <a:pPr algn="ctr" eaLnBrk="1" hangingPunct="1"/>
            <a:r>
              <a:rPr lang="es-MX" sz="1200" b="1" dirty="0" smtClean="0"/>
              <a:t>C. Rosa </a:t>
            </a:r>
            <a:r>
              <a:rPr lang="es-MX" sz="1200" b="1" dirty="0"/>
              <a:t>María González Galicia </a:t>
            </a:r>
            <a:endParaRPr lang="es-MX" sz="1200" dirty="0"/>
          </a:p>
          <a:p>
            <a:pPr algn="ctr" eaLnBrk="1" hangingPunct="1"/>
            <a:endParaRPr lang="es-MX" sz="1200" dirty="0" smtClean="0"/>
          </a:p>
          <a:p>
            <a:pPr algn="ctr" eaLnBrk="1" hangingPunct="1"/>
            <a:endParaRPr lang="es-MX" sz="1200" dirty="0" smtClean="0"/>
          </a:p>
        </p:txBody>
      </p:sp>
      <p:sp>
        <p:nvSpPr>
          <p:cNvPr id="19" name="Line 9"/>
          <p:cNvSpPr>
            <a:spLocks noChangeShapeType="1"/>
          </p:cNvSpPr>
          <p:nvPr/>
        </p:nvSpPr>
        <p:spPr bwMode="auto">
          <a:xfrm flipH="1" flipV="1">
            <a:off x="4535996" y="476672"/>
            <a:ext cx="72008" cy="5256584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0" name="Line 9"/>
          <p:cNvSpPr>
            <a:spLocks noChangeShapeType="1"/>
          </p:cNvSpPr>
          <p:nvPr/>
        </p:nvSpPr>
        <p:spPr bwMode="auto">
          <a:xfrm flipH="1">
            <a:off x="3851920" y="1700808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1" name="Line 9"/>
          <p:cNvSpPr>
            <a:spLocks noChangeShapeType="1"/>
          </p:cNvSpPr>
          <p:nvPr/>
        </p:nvSpPr>
        <p:spPr bwMode="auto">
          <a:xfrm flipH="1">
            <a:off x="4572000" y="1700808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 flipH="1">
            <a:off x="3923928" y="2492896"/>
            <a:ext cx="64807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3" name="Line 9"/>
          <p:cNvSpPr>
            <a:spLocks noChangeShapeType="1"/>
          </p:cNvSpPr>
          <p:nvPr/>
        </p:nvSpPr>
        <p:spPr bwMode="auto">
          <a:xfrm flipH="1">
            <a:off x="4572000" y="2492896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4" name="Line 9"/>
          <p:cNvSpPr>
            <a:spLocks noChangeShapeType="1"/>
          </p:cNvSpPr>
          <p:nvPr/>
        </p:nvSpPr>
        <p:spPr bwMode="auto">
          <a:xfrm flipH="1" flipV="1">
            <a:off x="3923928" y="3356715"/>
            <a:ext cx="711314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5" name="Line 9"/>
          <p:cNvSpPr>
            <a:spLocks noChangeShapeType="1"/>
          </p:cNvSpPr>
          <p:nvPr/>
        </p:nvSpPr>
        <p:spPr bwMode="auto">
          <a:xfrm flipH="1">
            <a:off x="4572000" y="3356715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6" name="Line 9"/>
          <p:cNvSpPr>
            <a:spLocks noChangeShapeType="1"/>
          </p:cNvSpPr>
          <p:nvPr/>
        </p:nvSpPr>
        <p:spPr bwMode="auto">
          <a:xfrm flipH="1">
            <a:off x="3923928" y="4184898"/>
            <a:ext cx="684076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7" name="Line 9"/>
          <p:cNvSpPr>
            <a:spLocks noChangeShapeType="1"/>
          </p:cNvSpPr>
          <p:nvPr/>
        </p:nvSpPr>
        <p:spPr bwMode="auto">
          <a:xfrm flipH="1">
            <a:off x="4608004" y="4184898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8" name="Line 9"/>
          <p:cNvSpPr>
            <a:spLocks noChangeShapeType="1"/>
          </p:cNvSpPr>
          <p:nvPr/>
        </p:nvSpPr>
        <p:spPr bwMode="auto">
          <a:xfrm flipH="1" flipV="1">
            <a:off x="3923928" y="4869160"/>
            <a:ext cx="711315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9" name="Line 9"/>
          <p:cNvSpPr>
            <a:spLocks noChangeShapeType="1"/>
          </p:cNvSpPr>
          <p:nvPr/>
        </p:nvSpPr>
        <p:spPr bwMode="auto">
          <a:xfrm flipH="1">
            <a:off x="4608004" y="4869159"/>
            <a:ext cx="684076" cy="7037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30" name="Line 9"/>
          <p:cNvSpPr>
            <a:spLocks noChangeShapeType="1"/>
          </p:cNvSpPr>
          <p:nvPr/>
        </p:nvSpPr>
        <p:spPr bwMode="auto">
          <a:xfrm flipH="1">
            <a:off x="3995936" y="5733256"/>
            <a:ext cx="61206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</p:spTree>
  </p:cSld>
  <p:clrMapOvr>
    <a:masterClrMapping/>
  </p:clrMapOvr>
  <p:transition spd="slow"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82"/>
          <p:cNvSpPr>
            <a:spLocks noChangeShapeType="1"/>
          </p:cNvSpPr>
          <p:nvPr/>
        </p:nvSpPr>
        <p:spPr bwMode="auto">
          <a:xfrm>
            <a:off x="5076056" y="2780928"/>
            <a:ext cx="1008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s-MX" dirty="0"/>
          </a:p>
        </p:txBody>
      </p:sp>
      <p:sp>
        <p:nvSpPr>
          <p:cNvPr id="18515" name="Line 83"/>
          <p:cNvSpPr>
            <a:spLocks noChangeShapeType="1"/>
          </p:cNvSpPr>
          <p:nvPr/>
        </p:nvSpPr>
        <p:spPr bwMode="auto">
          <a:xfrm flipV="1">
            <a:off x="4932040" y="5157192"/>
            <a:ext cx="115212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>
              <a:defRPr/>
            </a:pPr>
            <a:endParaRPr lang="es-ES" dirty="0"/>
          </a:p>
        </p:txBody>
      </p:sp>
      <p:sp>
        <p:nvSpPr>
          <p:cNvPr id="18477" name="Line 45"/>
          <p:cNvSpPr>
            <a:spLocks noChangeShapeType="1"/>
          </p:cNvSpPr>
          <p:nvPr/>
        </p:nvSpPr>
        <p:spPr bwMode="auto">
          <a:xfrm flipV="1">
            <a:off x="5076056" y="3861047"/>
            <a:ext cx="1008112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>
              <a:defRPr/>
            </a:pPr>
            <a:endParaRPr lang="es-ES" dirty="0"/>
          </a:p>
        </p:txBody>
      </p:sp>
      <p:sp>
        <p:nvSpPr>
          <p:cNvPr id="18478" name="Line 46"/>
          <p:cNvSpPr>
            <a:spLocks noChangeShapeType="1"/>
          </p:cNvSpPr>
          <p:nvPr/>
        </p:nvSpPr>
        <p:spPr bwMode="auto">
          <a:xfrm flipH="1">
            <a:off x="5580112" y="2276872"/>
            <a:ext cx="0" cy="417646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>
              <a:defRPr/>
            </a:pPr>
            <a:endParaRPr lang="es-ES" dirty="0"/>
          </a:p>
        </p:txBody>
      </p:sp>
      <p:sp>
        <p:nvSpPr>
          <p:cNvPr id="18479" name="Line 47"/>
          <p:cNvSpPr>
            <a:spLocks noChangeShapeType="1"/>
          </p:cNvSpPr>
          <p:nvPr/>
        </p:nvSpPr>
        <p:spPr bwMode="auto">
          <a:xfrm>
            <a:off x="5004048" y="4725144"/>
            <a:ext cx="108012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>
              <a:defRPr/>
            </a:pPr>
            <a:endParaRPr lang="es-ES" dirty="0"/>
          </a:p>
        </p:txBody>
      </p:sp>
      <p:sp>
        <p:nvSpPr>
          <p:cNvPr id="18480" name="Line 48"/>
          <p:cNvSpPr>
            <a:spLocks noChangeShapeType="1"/>
          </p:cNvSpPr>
          <p:nvPr/>
        </p:nvSpPr>
        <p:spPr bwMode="auto">
          <a:xfrm>
            <a:off x="5076056" y="4293096"/>
            <a:ext cx="10081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>
              <a:defRPr/>
            </a:pPr>
            <a:endParaRPr lang="es-ES" dirty="0"/>
          </a:p>
        </p:txBody>
      </p:sp>
      <p:sp>
        <p:nvSpPr>
          <p:cNvPr id="18473" name="Line 41"/>
          <p:cNvSpPr>
            <a:spLocks noChangeShapeType="1"/>
          </p:cNvSpPr>
          <p:nvPr/>
        </p:nvSpPr>
        <p:spPr bwMode="auto">
          <a:xfrm>
            <a:off x="5076056" y="3284984"/>
            <a:ext cx="10081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>
              <a:defRPr/>
            </a:pPr>
            <a:endParaRPr lang="es-ES" dirty="0"/>
          </a:p>
        </p:txBody>
      </p:sp>
      <p:sp>
        <p:nvSpPr>
          <p:cNvPr id="5130" name="Line 43"/>
          <p:cNvSpPr>
            <a:spLocks noChangeShapeType="1"/>
          </p:cNvSpPr>
          <p:nvPr/>
        </p:nvSpPr>
        <p:spPr bwMode="auto">
          <a:xfrm>
            <a:off x="4788024" y="1124744"/>
            <a:ext cx="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s-MX" dirty="0"/>
          </a:p>
        </p:txBody>
      </p:sp>
      <p:sp>
        <p:nvSpPr>
          <p:cNvPr id="5132" name="Line 40"/>
          <p:cNvSpPr>
            <a:spLocks noChangeShapeType="1"/>
          </p:cNvSpPr>
          <p:nvPr/>
        </p:nvSpPr>
        <p:spPr bwMode="auto">
          <a:xfrm>
            <a:off x="1187624" y="1484784"/>
            <a:ext cx="0" cy="237626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s-MX" dirty="0"/>
          </a:p>
        </p:txBody>
      </p:sp>
      <p:sp>
        <p:nvSpPr>
          <p:cNvPr id="18437" name="Text Box 5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6876256" y="1628800"/>
            <a:ext cx="2016223" cy="365125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>
                <a:latin typeface="Berlin Sans FB Demi" pitchFamily="34" charset="0"/>
              </a:rPr>
              <a:t>RECURSOS HUMANOS  </a:t>
            </a:r>
            <a:endParaRPr lang="es-ES" sz="1300" b="1" dirty="0">
              <a:latin typeface="Berlin Sans FB Demi" pitchFamily="34" charset="0"/>
            </a:endParaRPr>
          </a:p>
        </p:txBody>
      </p:sp>
      <p:sp>
        <p:nvSpPr>
          <p:cNvPr id="18439" name="Text Box 7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2339752" y="3573016"/>
            <a:ext cx="2735263" cy="365125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>
                <a:latin typeface="+mn-lt"/>
              </a:rPr>
              <a:t>OBRA PUBLICA   </a:t>
            </a:r>
            <a:endParaRPr lang="es-ES" sz="1300" b="1" dirty="0">
              <a:latin typeface="+mn-lt"/>
            </a:endParaRPr>
          </a:p>
        </p:txBody>
      </p:sp>
      <p:sp>
        <p:nvSpPr>
          <p:cNvPr id="18440" name="Text Box 8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6084168" y="4437112"/>
            <a:ext cx="2732088" cy="365125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>
                <a:latin typeface="Berlin Sans FB Demi" pitchFamily="34" charset="0"/>
              </a:rPr>
              <a:t>AGUA POTABLE Y ALCANTARILLADO </a:t>
            </a:r>
            <a:endParaRPr lang="es-ES" sz="1300" b="1" dirty="0">
              <a:latin typeface="Berlin Sans FB Demi" pitchFamily="34" charset="0"/>
            </a:endParaRPr>
          </a:p>
        </p:txBody>
      </p:sp>
      <p:sp>
        <p:nvSpPr>
          <p:cNvPr id="18446" name="Text Box 14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2339752" y="3068960"/>
            <a:ext cx="2735262" cy="365125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>
                <a:latin typeface="+mj-lt"/>
              </a:rPr>
              <a:t>TESORERIA MUNICIPAL</a:t>
            </a:r>
            <a:endParaRPr lang="es-ES" sz="1300" b="1" dirty="0">
              <a:latin typeface="+mj-lt"/>
            </a:endParaRPr>
          </a:p>
        </p:txBody>
      </p:sp>
      <p:sp>
        <p:nvSpPr>
          <p:cNvPr id="18448" name="Text Box 16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2339752" y="4509120"/>
            <a:ext cx="2730500" cy="360363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>
                <a:latin typeface="Berlin Sans FB Demi" pitchFamily="34" charset="0"/>
              </a:rPr>
              <a:t>DESARROLLO RURAL</a:t>
            </a:r>
            <a:endParaRPr lang="es-ES" sz="1300" b="1" dirty="0">
              <a:latin typeface="Berlin Sans FB Demi" pitchFamily="34" charset="0"/>
            </a:endParaRPr>
          </a:p>
        </p:txBody>
      </p:sp>
      <p:sp>
        <p:nvSpPr>
          <p:cNvPr id="18452" name="Text Box 20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2339752" y="4077072"/>
            <a:ext cx="2735263" cy="360363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>
                <a:latin typeface="Berlin Sans FB Demi" pitchFamily="34" charset="0"/>
              </a:rPr>
              <a:t>DESARROLLO SOCIAL </a:t>
            </a:r>
            <a:endParaRPr lang="es-ES" sz="1300" b="1" dirty="0">
              <a:latin typeface="Berlin Sans FB Demi" pitchFamily="34" charset="0"/>
            </a:endParaRPr>
          </a:p>
        </p:txBody>
      </p:sp>
      <p:sp>
        <p:nvSpPr>
          <p:cNvPr id="18453" name="Text Box 21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2339752" y="5445224"/>
            <a:ext cx="2730500" cy="360362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>
                <a:latin typeface="Berlin Sans FB Demi" pitchFamily="34" charset="0"/>
              </a:rPr>
              <a:t>SERVICIOS PUBLICOS </a:t>
            </a:r>
            <a:endParaRPr lang="es-ES" sz="1300" b="1" dirty="0">
              <a:latin typeface="Berlin Sans FB Demi" pitchFamily="34" charset="0"/>
            </a:endParaRPr>
          </a:p>
        </p:txBody>
      </p:sp>
      <p:sp>
        <p:nvSpPr>
          <p:cNvPr id="18457" name="Text Box 25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6084168" y="3140968"/>
            <a:ext cx="2730500" cy="365125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ES" sz="1300" b="1" dirty="0">
                <a:latin typeface="Berlin Sans FB Demi" pitchFamily="34" charset="0"/>
              </a:rPr>
              <a:t>SEGURIDAD PUBLICA </a:t>
            </a:r>
          </a:p>
        </p:txBody>
      </p:sp>
      <p:sp>
        <p:nvSpPr>
          <p:cNvPr id="18458" name="Text Box 26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0" y="3140968"/>
            <a:ext cx="2232025" cy="522287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 smtClean="0">
                <a:latin typeface="Berlin Sans FB Demi" pitchFamily="34" charset="0"/>
              </a:rPr>
              <a:t>JUEZ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 smtClean="0">
                <a:latin typeface="Berlin Sans FB Demi" pitchFamily="34" charset="0"/>
              </a:rPr>
              <a:t>ADMINISTRATIVO</a:t>
            </a:r>
            <a:endParaRPr lang="es-ES" sz="1300" b="1" dirty="0">
              <a:latin typeface="Berlin Sans FB Demi" pitchFamily="34" charset="0"/>
            </a:endParaRPr>
          </a:p>
        </p:txBody>
      </p:sp>
      <p:sp>
        <p:nvSpPr>
          <p:cNvPr id="18459" name="Text Box 27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0" y="3861048"/>
            <a:ext cx="2232025" cy="722312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>
                <a:latin typeface="Berlin Sans FB Demi" pitchFamily="34" charset="0"/>
              </a:rPr>
              <a:t>CONTRALORIA MUNICIPAL</a:t>
            </a:r>
            <a:endParaRPr lang="es-ES" sz="1300" b="1" dirty="0">
              <a:latin typeface="Berlin Sans FB Demi" pitchFamily="34" charset="0"/>
            </a:endParaRPr>
          </a:p>
        </p:txBody>
      </p:sp>
      <p:sp>
        <p:nvSpPr>
          <p:cNvPr id="18463" name="Text Box 31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6084168" y="3573016"/>
            <a:ext cx="2730500" cy="365125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>
                <a:latin typeface="Berlin Sans FB Demi" pitchFamily="34" charset="0"/>
              </a:rPr>
              <a:t>DESARROLLO EDUCATIVO</a:t>
            </a:r>
            <a:endParaRPr lang="es-ES" sz="1300" b="1" dirty="0">
              <a:latin typeface="Berlin Sans FB Demi" pitchFamily="34" charset="0"/>
            </a:endParaRPr>
          </a:p>
        </p:txBody>
      </p:sp>
      <p:sp>
        <p:nvSpPr>
          <p:cNvPr id="18483" name="AutoShape 51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763688" y="188640"/>
            <a:ext cx="5903913" cy="935955"/>
          </a:xfrm>
          <a:prstGeom prst="roundRect">
            <a:avLst>
              <a:gd name="adj" fmla="val 1875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lIns="27416" tIns="13708" rIns="27416" bIns="13708" anchor="ctr"/>
          <a:lstStyle/>
          <a:p>
            <a:pPr algn="ctr" eaLnBrk="1" hangingPunct="1">
              <a:defRPr/>
            </a:pPr>
            <a:r>
              <a:rPr lang="es-MX" sz="2800" b="1" dirty="0">
                <a:latin typeface="+mj-lt"/>
              </a:rPr>
              <a:t>HONORABLE AYUNTAMIENTO</a:t>
            </a:r>
          </a:p>
        </p:txBody>
      </p:sp>
      <p:sp>
        <p:nvSpPr>
          <p:cNvPr id="18485" name="AutoShape 5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843808" y="1484784"/>
            <a:ext cx="3744912" cy="574675"/>
          </a:xfrm>
          <a:prstGeom prst="roundRect">
            <a:avLst>
              <a:gd name="adj" fmla="val 18750"/>
            </a:avLst>
          </a:prstGeom>
          <a:solidFill>
            <a:schemeClr val="accent1">
              <a:lumMod val="20000"/>
              <a:lumOff val="80000"/>
            </a:schemeClr>
          </a:solidFill>
          <a:ln w="9525" algn="ctr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lIns="27416" tIns="13708" rIns="27416" bIns="13708" anchor="ctr"/>
          <a:lstStyle/>
          <a:p>
            <a:pPr algn="ctr" eaLnBrk="1" hangingPunct="1">
              <a:defRPr/>
            </a:pPr>
            <a:r>
              <a:rPr lang="es-MX" sz="2000" b="1" dirty="0">
                <a:latin typeface="+mj-lt"/>
              </a:rPr>
              <a:t>PRESIDENTE MUNICIPAL</a:t>
            </a:r>
          </a:p>
        </p:txBody>
      </p:sp>
      <p:sp>
        <p:nvSpPr>
          <p:cNvPr id="5146" name="Line 56"/>
          <p:cNvSpPr>
            <a:spLocks noChangeShapeType="1"/>
          </p:cNvSpPr>
          <p:nvPr/>
        </p:nvSpPr>
        <p:spPr bwMode="auto">
          <a:xfrm flipV="1">
            <a:off x="1187624" y="1484784"/>
            <a:ext cx="3567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s-MX" dirty="0"/>
          </a:p>
        </p:txBody>
      </p:sp>
      <p:sp>
        <p:nvSpPr>
          <p:cNvPr id="18511" name="Text Box 79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6084168" y="4869160"/>
            <a:ext cx="2730500" cy="360362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>
                <a:latin typeface="Berlin Sans FB Demi" pitchFamily="34" charset="0"/>
              </a:rPr>
              <a:t>COMISION MUNICIPAL DEL DEPORTE </a:t>
            </a:r>
            <a:r>
              <a:rPr lang="es-MX" sz="1300" b="1" dirty="0" smtClean="0">
                <a:latin typeface="Berlin Sans FB Demi" pitchFamily="34" charset="0"/>
              </a:rPr>
              <a:t>( COMUDE)</a:t>
            </a:r>
            <a:endParaRPr lang="es-ES" sz="1300" b="1" dirty="0">
              <a:latin typeface="Berlin Sans FB Demi" pitchFamily="34" charset="0"/>
            </a:endParaRPr>
          </a:p>
        </p:txBody>
      </p:sp>
      <p:sp>
        <p:nvSpPr>
          <p:cNvPr id="18512" name="Text Box 80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6084168" y="4005064"/>
            <a:ext cx="2730500" cy="360363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ES" sz="1300" b="1" dirty="0">
                <a:latin typeface="Berlin Sans FB Demi" pitchFamily="34" charset="0"/>
              </a:rPr>
              <a:t>DESARROLLO ECONOMICO  </a:t>
            </a:r>
          </a:p>
        </p:txBody>
      </p:sp>
      <p:sp>
        <p:nvSpPr>
          <p:cNvPr id="18513" name="Text Box 81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2339752" y="5013176"/>
            <a:ext cx="2730500" cy="360363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>
                <a:latin typeface="Berlin Sans FB Demi" pitchFamily="34" charset="0"/>
              </a:rPr>
              <a:t> COMUNICACIÓN SOCIAL </a:t>
            </a:r>
            <a:endParaRPr lang="es-ES" sz="1300" b="1" dirty="0">
              <a:latin typeface="Berlin Sans FB Demi" pitchFamily="34" charset="0"/>
            </a:endParaRPr>
          </a:p>
        </p:txBody>
      </p:sp>
      <p:sp>
        <p:nvSpPr>
          <p:cNvPr id="33" name="Text Box 8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2339752" y="5877272"/>
            <a:ext cx="2732087" cy="365125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>
                <a:latin typeface="Berlin Sans FB Demi" pitchFamily="34" charset="0"/>
              </a:rPr>
              <a:t>CASA DE LA CULTURA </a:t>
            </a:r>
            <a:endParaRPr lang="es-ES" sz="1300" b="1" dirty="0">
              <a:latin typeface="Berlin Sans FB Demi" pitchFamily="34" charset="0"/>
            </a:endParaRPr>
          </a:p>
        </p:txBody>
      </p:sp>
      <p:pic>
        <p:nvPicPr>
          <p:cNvPr id="41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28403" y="142931"/>
            <a:ext cx="866620" cy="1071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188640"/>
            <a:ext cx="913031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sp>
        <p:nvSpPr>
          <p:cNvPr id="35" name="Text Box 8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6084168" y="5301208"/>
            <a:ext cx="2732087" cy="365125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 smtClean="0">
                <a:latin typeface="Berlin Sans FB Demi" pitchFamily="34" charset="0"/>
              </a:rPr>
              <a:t>SALUD </a:t>
            </a:r>
            <a:endParaRPr lang="es-ES" sz="1300" b="1" dirty="0">
              <a:latin typeface="Berlin Sans FB Demi" pitchFamily="34" charset="0"/>
            </a:endParaRPr>
          </a:p>
        </p:txBody>
      </p:sp>
      <p:sp>
        <p:nvSpPr>
          <p:cNvPr id="36" name="Line 83"/>
          <p:cNvSpPr>
            <a:spLocks noChangeShapeType="1"/>
          </p:cNvSpPr>
          <p:nvPr/>
        </p:nvSpPr>
        <p:spPr bwMode="auto">
          <a:xfrm>
            <a:off x="5004048" y="5589240"/>
            <a:ext cx="1080120" cy="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>
              <a:defRPr/>
            </a:pPr>
            <a:endParaRPr lang="es-ES" dirty="0"/>
          </a:p>
        </p:txBody>
      </p:sp>
      <p:sp>
        <p:nvSpPr>
          <p:cNvPr id="34" name="Text Box 8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6084168" y="5733256"/>
            <a:ext cx="2732087" cy="365125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 smtClean="0">
                <a:latin typeface="Berlin Sans FB Demi" pitchFamily="34" charset="0"/>
              </a:rPr>
              <a:t>ATENCION A LA JUVENTUD </a:t>
            </a:r>
            <a:endParaRPr lang="es-ES" sz="1300" b="1" dirty="0">
              <a:latin typeface="Berlin Sans FB Demi" pitchFamily="34" charset="0"/>
            </a:endParaRPr>
          </a:p>
        </p:txBody>
      </p:sp>
      <p:sp>
        <p:nvSpPr>
          <p:cNvPr id="37" name="Line 83"/>
          <p:cNvSpPr>
            <a:spLocks noChangeShapeType="1"/>
          </p:cNvSpPr>
          <p:nvPr/>
        </p:nvSpPr>
        <p:spPr bwMode="auto">
          <a:xfrm>
            <a:off x="5004048" y="6453336"/>
            <a:ext cx="115212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>
              <a:defRPr/>
            </a:pPr>
            <a:endParaRPr lang="es-ES" dirty="0"/>
          </a:p>
        </p:txBody>
      </p:sp>
      <p:sp>
        <p:nvSpPr>
          <p:cNvPr id="38" name="Text Box 8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2339752" y="6309320"/>
            <a:ext cx="2732087" cy="365125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 smtClean="0">
                <a:latin typeface="Berlin Sans FB Demi" pitchFamily="34" charset="0"/>
              </a:rPr>
              <a:t>PLANEACION </a:t>
            </a:r>
            <a:endParaRPr lang="es-ES" sz="1300" b="1" dirty="0">
              <a:latin typeface="Berlin Sans FB Demi" pitchFamily="34" charset="0"/>
            </a:endParaRPr>
          </a:p>
        </p:txBody>
      </p:sp>
      <p:sp>
        <p:nvSpPr>
          <p:cNvPr id="39" name="Line 83"/>
          <p:cNvSpPr>
            <a:spLocks noChangeShapeType="1"/>
          </p:cNvSpPr>
          <p:nvPr/>
        </p:nvSpPr>
        <p:spPr bwMode="auto">
          <a:xfrm>
            <a:off x="5076056" y="6021288"/>
            <a:ext cx="10081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>
              <a:defRPr/>
            </a:pPr>
            <a:endParaRPr lang="es-ES" dirty="0"/>
          </a:p>
        </p:txBody>
      </p:sp>
      <p:sp>
        <p:nvSpPr>
          <p:cNvPr id="40" name="Text Box 8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2339752" y="2564904"/>
            <a:ext cx="2732087" cy="365125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 smtClean="0">
                <a:latin typeface="Berlin Sans FB Demi" pitchFamily="34" charset="0"/>
              </a:rPr>
              <a:t>SECRETARIA DEL H. AYUNTAMIENTO </a:t>
            </a:r>
            <a:endParaRPr lang="es-ES" sz="1300" b="1" dirty="0">
              <a:latin typeface="Berlin Sans FB Demi" pitchFamily="34" charset="0"/>
            </a:endParaRPr>
          </a:p>
        </p:txBody>
      </p:sp>
      <p:sp>
        <p:nvSpPr>
          <p:cNvPr id="42" name="Text Box 8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6084168" y="6237312"/>
            <a:ext cx="2732087" cy="365125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 smtClean="0">
                <a:latin typeface="Berlin Sans FB Demi" pitchFamily="34" charset="0"/>
              </a:rPr>
              <a:t>ARCHIVO </a:t>
            </a:r>
            <a:endParaRPr lang="es-ES" sz="1300" b="1" dirty="0">
              <a:latin typeface="Berlin Sans FB Demi" pitchFamily="34" charset="0"/>
            </a:endParaRPr>
          </a:p>
        </p:txBody>
      </p:sp>
      <p:sp>
        <p:nvSpPr>
          <p:cNvPr id="44" name="Text Box 8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6084168" y="2636912"/>
            <a:ext cx="2664296" cy="365125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 smtClean="0">
                <a:latin typeface="Berlin Sans FB Demi" pitchFamily="34" charset="0"/>
              </a:rPr>
              <a:t>UNIDAD DE TRANSPARENCIA </a:t>
            </a:r>
            <a:endParaRPr lang="es-ES" sz="1300" b="1" dirty="0">
              <a:latin typeface="Berlin Sans FB Demi" pitchFamily="34" charset="0"/>
            </a:endParaRPr>
          </a:p>
        </p:txBody>
      </p:sp>
      <p:sp>
        <p:nvSpPr>
          <p:cNvPr id="45" name="Line 43"/>
          <p:cNvSpPr>
            <a:spLocks noChangeShapeType="1"/>
          </p:cNvSpPr>
          <p:nvPr/>
        </p:nvSpPr>
        <p:spPr bwMode="auto">
          <a:xfrm flipH="1">
            <a:off x="5580112" y="1988840"/>
            <a:ext cx="2232248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s-MX" dirty="0"/>
          </a:p>
        </p:txBody>
      </p:sp>
      <p:sp>
        <p:nvSpPr>
          <p:cNvPr id="46" name="Text Box 21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0" y="5445224"/>
            <a:ext cx="2267744" cy="360362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 smtClean="0">
                <a:latin typeface="Berlin Sans FB Demi" pitchFamily="34" charset="0"/>
              </a:rPr>
              <a:t>ECOLOGIA  </a:t>
            </a:r>
            <a:endParaRPr lang="es-ES" sz="1300" b="1" dirty="0">
              <a:latin typeface="Berlin Sans FB Demi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188640"/>
            <a:ext cx="4953600" cy="338554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DEPARTAMENTO DE SERVICIOS PUBLICOS </a:t>
            </a: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88640"/>
            <a:ext cx="1872208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188640"/>
            <a:ext cx="169168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11788" y="494116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JARDINERO  C</a:t>
            </a:r>
          </a:p>
          <a:p>
            <a:pPr algn="ctr" eaLnBrk="1" hangingPunct="1"/>
            <a:r>
              <a:rPr lang="es-MX" sz="1200" b="1" dirty="0" smtClean="0"/>
              <a:t>C. Ignacio </a:t>
            </a:r>
            <a:r>
              <a:rPr lang="es-MX" sz="1200" b="1" dirty="0" smtClean="0"/>
              <a:t>Becerra </a:t>
            </a:r>
            <a:r>
              <a:rPr lang="es-MX" sz="1200" b="1" dirty="0" smtClean="0"/>
              <a:t>Almendáriz  </a:t>
            </a:r>
            <a:endParaRPr lang="es-MX" sz="1200" dirty="0"/>
          </a:p>
        </p:txBody>
      </p:sp>
      <p:sp>
        <p:nvSpPr>
          <p:cNvPr id="1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76474" y="4221460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JARDINERO  C</a:t>
            </a:r>
          </a:p>
          <a:p>
            <a:pPr algn="ctr" eaLnBrk="1" hangingPunct="1"/>
            <a:r>
              <a:rPr lang="es-MX" sz="1200" b="1" dirty="0" smtClean="0"/>
              <a:t>C. Juan </a:t>
            </a:r>
            <a:r>
              <a:rPr lang="es-MX" sz="1200" b="1" dirty="0" smtClean="0"/>
              <a:t>Rodríguez Castillo </a:t>
            </a:r>
            <a:endParaRPr lang="es-MX" sz="1200" dirty="0"/>
          </a:p>
        </p:txBody>
      </p:sp>
      <p:sp>
        <p:nvSpPr>
          <p:cNvPr id="1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76474" y="3466563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JARDINERO  A </a:t>
            </a:r>
          </a:p>
          <a:p>
            <a:pPr algn="ctr" eaLnBrk="1" hangingPunct="1"/>
            <a:r>
              <a:rPr lang="es-MX" sz="1200" b="1" dirty="0" smtClean="0"/>
              <a:t> C. Eduardo </a:t>
            </a:r>
            <a:r>
              <a:rPr lang="es-MX" sz="1200" b="1" dirty="0" smtClean="0"/>
              <a:t>Méndez Salazar  </a:t>
            </a:r>
            <a:endParaRPr lang="es-MX" sz="1200" dirty="0"/>
          </a:p>
        </p:txBody>
      </p:sp>
      <p:sp>
        <p:nvSpPr>
          <p:cNvPr id="1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68979" y="267310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CHOFER   G</a:t>
            </a:r>
          </a:p>
          <a:p>
            <a:pPr algn="ctr" eaLnBrk="1" hangingPunct="1"/>
            <a:r>
              <a:rPr lang="es-MX" sz="1200" b="1" dirty="0" smtClean="0"/>
              <a:t>C. Jesús </a:t>
            </a:r>
            <a:r>
              <a:rPr lang="es-MX" sz="1200" b="1" dirty="0" smtClean="0"/>
              <a:t>Flores Gómez  </a:t>
            </a:r>
            <a:endParaRPr lang="es-MX" sz="1200" dirty="0"/>
          </a:p>
        </p:txBody>
      </p:sp>
      <p:sp>
        <p:nvSpPr>
          <p:cNvPr id="1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83606" y="202540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SUPERVISOR DE JARDINERIA  B</a:t>
            </a:r>
          </a:p>
          <a:p>
            <a:pPr algn="ctr" eaLnBrk="1" hangingPunct="1"/>
            <a:r>
              <a:rPr lang="es-MX" sz="1200" b="1" dirty="0" smtClean="0"/>
              <a:t>C. Lázaro </a:t>
            </a:r>
            <a:r>
              <a:rPr lang="es-MX" sz="1200" b="1" dirty="0" smtClean="0"/>
              <a:t>Prado Arechar </a:t>
            </a:r>
            <a:endParaRPr lang="es-MX" sz="1200" dirty="0"/>
          </a:p>
        </p:txBody>
      </p:sp>
      <p:sp>
        <p:nvSpPr>
          <p:cNvPr id="1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52174" y="1285754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SUPERVISOR DE JARDINERIA  A</a:t>
            </a:r>
          </a:p>
          <a:p>
            <a:pPr algn="ctr" eaLnBrk="1" hangingPunct="1"/>
            <a:r>
              <a:rPr lang="es-MX" sz="1200" b="1" dirty="0" smtClean="0"/>
              <a:t>C. Carlos </a:t>
            </a:r>
            <a:r>
              <a:rPr lang="es-MX" sz="1200" b="1" dirty="0" smtClean="0"/>
              <a:t>Martínez  </a:t>
            </a:r>
            <a:endParaRPr lang="es-MX" sz="1200" dirty="0"/>
          </a:p>
        </p:txBody>
      </p:sp>
      <p:sp>
        <p:nvSpPr>
          <p:cNvPr id="19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31540" y="3466563"/>
            <a:ext cx="3528392" cy="461665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2400" b="1" dirty="0" smtClean="0">
                <a:solidFill>
                  <a:schemeClr val="bg1"/>
                </a:solidFill>
                <a:latin typeface="Berlin Sans FB Demi" pitchFamily="34" charset="0"/>
              </a:rPr>
              <a:t>PARQUES Y JARDINES  </a:t>
            </a:r>
          </a:p>
        </p:txBody>
      </p:sp>
      <p:sp>
        <p:nvSpPr>
          <p:cNvPr id="20" name="Line 9"/>
          <p:cNvSpPr>
            <a:spLocks noChangeShapeType="1"/>
          </p:cNvSpPr>
          <p:nvPr/>
        </p:nvSpPr>
        <p:spPr bwMode="auto">
          <a:xfrm flipH="1">
            <a:off x="3959932" y="1556792"/>
            <a:ext cx="1292242" cy="2088232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1" name="Line 9"/>
          <p:cNvSpPr>
            <a:spLocks noChangeShapeType="1"/>
          </p:cNvSpPr>
          <p:nvPr/>
        </p:nvSpPr>
        <p:spPr bwMode="auto">
          <a:xfrm flipH="1">
            <a:off x="3959930" y="2276872"/>
            <a:ext cx="1332150" cy="1420523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 flipH="1">
            <a:off x="3959931" y="2996952"/>
            <a:ext cx="1309047" cy="72008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3" name="Line 9"/>
          <p:cNvSpPr>
            <a:spLocks noChangeShapeType="1"/>
          </p:cNvSpPr>
          <p:nvPr/>
        </p:nvSpPr>
        <p:spPr bwMode="auto">
          <a:xfrm flipH="1" flipV="1">
            <a:off x="3959932" y="3717031"/>
            <a:ext cx="1323674" cy="73379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4" name="Line 9"/>
          <p:cNvSpPr>
            <a:spLocks noChangeShapeType="1"/>
          </p:cNvSpPr>
          <p:nvPr/>
        </p:nvSpPr>
        <p:spPr bwMode="auto">
          <a:xfrm flipH="1" flipV="1">
            <a:off x="3959930" y="3790411"/>
            <a:ext cx="1332149" cy="75489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5" name="Line 9"/>
          <p:cNvSpPr>
            <a:spLocks noChangeShapeType="1"/>
          </p:cNvSpPr>
          <p:nvPr/>
        </p:nvSpPr>
        <p:spPr bwMode="auto">
          <a:xfrm flipH="1" flipV="1">
            <a:off x="3959930" y="3790412"/>
            <a:ext cx="1351858" cy="1474605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6" name="Line 9"/>
          <p:cNvSpPr>
            <a:spLocks noChangeShapeType="1"/>
          </p:cNvSpPr>
          <p:nvPr/>
        </p:nvSpPr>
        <p:spPr bwMode="auto">
          <a:xfrm flipH="1" flipV="1">
            <a:off x="3959930" y="3900535"/>
            <a:ext cx="1332150" cy="211549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11788" y="5692175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JARDINERO  C</a:t>
            </a:r>
          </a:p>
          <a:p>
            <a:pPr algn="ctr" eaLnBrk="1" hangingPunct="1"/>
            <a:r>
              <a:rPr lang="es-MX" sz="1200" b="1" dirty="0" smtClean="0"/>
              <a:t>C. J</a:t>
            </a:r>
            <a:r>
              <a:rPr lang="es-MX" sz="1200" b="1" dirty="0" smtClean="0"/>
              <a:t>. Carmen Cleto Estrada</a:t>
            </a:r>
            <a:endParaRPr lang="es-MX" sz="1200" dirty="0"/>
          </a:p>
        </p:txBody>
      </p:sp>
    </p:spTree>
  </p:cSld>
  <p:clrMapOvr>
    <a:masterClrMapping/>
  </p:clrMapOvr>
  <p:transition spd="slow">
    <p:split orient="vert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210126"/>
            <a:ext cx="4953600" cy="338554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DEPARTAMENTO DE SERVICIOS PUBLICOS </a:t>
            </a: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88640"/>
            <a:ext cx="1872208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188640"/>
            <a:ext cx="169168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4302950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ENC. JARDIN DE LAS TROJES</a:t>
            </a:r>
          </a:p>
          <a:p>
            <a:pPr algn="ctr" eaLnBrk="1" hangingPunct="1"/>
            <a:r>
              <a:rPr lang="es-MX" sz="1200" b="1" dirty="0" smtClean="0"/>
              <a:t>C. Antonia Silva González</a:t>
            </a:r>
            <a:endParaRPr lang="es-MX" sz="1200" b="1" dirty="0"/>
          </a:p>
        </p:txBody>
      </p:sp>
      <p:sp>
        <p:nvSpPr>
          <p:cNvPr id="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34303" y="3439035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ENC. </a:t>
            </a:r>
            <a:r>
              <a:rPr lang="es-MX" sz="1200" dirty="0" smtClean="0"/>
              <a:t>JARDIN Y PANTEON </a:t>
            </a:r>
            <a:r>
              <a:rPr lang="es-MX" sz="1200" dirty="0" smtClean="0"/>
              <a:t>GACHUPINES  </a:t>
            </a:r>
          </a:p>
          <a:p>
            <a:pPr algn="ctr" eaLnBrk="1" hangingPunct="1"/>
            <a:r>
              <a:rPr lang="es-MX" sz="1200" b="1" dirty="0" smtClean="0"/>
              <a:t>C. </a:t>
            </a:r>
            <a:r>
              <a:rPr lang="es-MX" sz="1200" b="1" dirty="0" smtClean="0"/>
              <a:t>Gabriel Baltazar </a:t>
            </a:r>
            <a:r>
              <a:rPr lang="es-MX" sz="1200" b="1" dirty="0" smtClean="0"/>
              <a:t>Olvera</a:t>
            </a:r>
            <a:endParaRPr lang="es-MX" sz="1200" dirty="0"/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18588" y="5121374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JARDINERO COMUNIDAD</a:t>
            </a:r>
          </a:p>
          <a:p>
            <a:pPr algn="ctr" eaLnBrk="1" hangingPunct="1"/>
            <a:r>
              <a:rPr lang="es-MX" sz="1200" b="1" dirty="0" smtClean="0"/>
              <a:t>C. Roberto Quintero Vagas</a:t>
            </a:r>
            <a:endParaRPr lang="es-MX" sz="1200" b="1" dirty="0"/>
          </a:p>
        </p:txBody>
      </p:sp>
      <p:sp>
        <p:nvSpPr>
          <p:cNvPr id="1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34303" y="252908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ENC</a:t>
            </a:r>
            <a:r>
              <a:rPr lang="es-MX" sz="1200" dirty="0" smtClean="0"/>
              <a:t>. </a:t>
            </a:r>
            <a:r>
              <a:rPr lang="es-MX" sz="1200" dirty="0" smtClean="0"/>
              <a:t>ECO-</a:t>
            </a:r>
            <a:r>
              <a:rPr lang="es-MX" sz="1200" dirty="0" smtClean="0"/>
              <a:t> </a:t>
            </a:r>
            <a:r>
              <a:rPr lang="es-MX" sz="1200" dirty="0" smtClean="0"/>
              <a:t>PARQUE DE LAS TROJES  </a:t>
            </a:r>
          </a:p>
          <a:p>
            <a:pPr algn="ctr" eaLnBrk="1" hangingPunct="1"/>
            <a:r>
              <a:rPr lang="es-MX" sz="1200" b="1" dirty="0" smtClean="0"/>
              <a:t>Lorenzo Vázquez Soria</a:t>
            </a:r>
            <a:endParaRPr lang="es-MX" sz="1200" dirty="0"/>
          </a:p>
        </p:txBody>
      </p:sp>
      <p:sp>
        <p:nvSpPr>
          <p:cNvPr id="1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173699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ENC. </a:t>
            </a:r>
            <a:r>
              <a:rPr lang="es-MX" sz="1200" dirty="0" smtClean="0"/>
              <a:t>JARDIN Y PANTEON </a:t>
            </a:r>
            <a:r>
              <a:rPr lang="es-MX" sz="1200" dirty="0" smtClean="0"/>
              <a:t>ESCONDIDA </a:t>
            </a:r>
          </a:p>
          <a:p>
            <a:pPr algn="ctr" eaLnBrk="1" hangingPunct="1"/>
            <a:r>
              <a:rPr lang="es-MX" sz="1200" b="1" dirty="0" smtClean="0"/>
              <a:t>C. Gabriela Montelongo Campos</a:t>
            </a:r>
            <a:endParaRPr lang="es-MX" sz="1200" dirty="0"/>
          </a:p>
        </p:txBody>
      </p:sp>
      <p:sp>
        <p:nvSpPr>
          <p:cNvPr id="19" name="Line 9"/>
          <p:cNvSpPr>
            <a:spLocks noChangeShapeType="1"/>
          </p:cNvSpPr>
          <p:nvPr/>
        </p:nvSpPr>
        <p:spPr bwMode="auto">
          <a:xfrm flipV="1">
            <a:off x="3851920" y="2060848"/>
            <a:ext cx="144016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0" name="Line 9"/>
          <p:cNvSpPr>
            <a:spLocks noChangeShapeType="1"/>
          </p:cNvSpPr>
          <p:nvPr/>
        </p:nvSpPr>
        <p:spPr bwMode="auto">
          <a:xfrm flipV="1">
            <a:off x="3851920" y="2852936"/>
            <a:ext cx="151216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1" name="Line 9"/>
          <p:cNvSpPr>
            <a:spLocks noChangeShapeType="1"/>
          </p:cNvSpPr>
          <p:nvPr/>
        </p:nvSpPr>
        <p:spPr bwMode="auto">
          <a:xfrm flipV="1">
            <a:off x="3851920" y="3717032"/>
            <a:ext cx="151216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 flipV="1">
            <a:off x="3851920" y="4509120"/>
            <a:ext cx="151216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3" name="Line 9"/>
          <p:cNvSpPr>
            <a:spLocks noChangeShapeType="1"/>
          </p:cNvSpPr>
          <p:nvPr/>
        </p:nvSpPr>
        <p:spPr bwMode="auto">
          <a:xfrm flipV="1">
            <a:off x="3851920" y="5445224"/>
            <a:ext cx="151216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4" name="Line 9"/>
          <p:cNvSpPr>
            <a:spLocks noChangeShapeType="1"/>
          </p:cNvSpPr>
          <p:nvPr/>
        </p:nvSpPr>
        <p:spPr bwMode="auto">
          <a:xfrm flipV="1">
            <a:off x="3851920" y="6309320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5" name="Line 9"/>
          <p:cNvSpPr>
            <a:spLocks noChangeShapeType="1"/>
          </p:cNvSpPr>
          <p:nvPr/>
        </p:nvSpPr>
        <p:spPr bwMode="auto">
          <a:xfrm flipH="1" flipV="1">
            <a:off x="4517994" y="1414244"/>
            <a:ext cx="18002" cy="4895076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5985470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ENC. PARQUE INFANTIL Y JARDIN DE TORREON</a:t>
            </a:r>
          </a:p>
          <a:p>
            <a:pPr algn="ctr" eaLnBrk="1" hangingPunct="1"/>
            <a:r>
              <a:rPr lang="es-MX" sz="1200" b="1" dirty="0" err="1" smtClean="0"/>
              <a:t>Ma</a:t>
            </a:r>
            <a:r>
              <a:rPr lang="es-MX" sz="1200" b="1" dirty="0" smtClean="0"/>
              <a:t> Natalia Cleto Rodríguez</a:t>
            </a:r>
            <a:endParaRPr lang="es-MX" sz="1200" b="1" dirty="0"/>
          </a:p>
        </p:txBody>
      </p:sp>
      <p:sp>
        <p:nvSpPr>
          <p:cNvPr id="2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173699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JARDINERO EN EL POTRERO</a:t>
            </a:r>
          </a:p>
          <a:p>
            <a:pPr algn="ctr" eaLnBrk="1" hangingPunct="1"/>
            <a:r>
              <a:rPr lang="es-MX" sz="1200" b="1" dirty="0" smtClean="0"/>
              <a:t>C. Blas Prado Soto</a:t>
            </a:r>
            <a:endParaRPr lang="es-MX" sz="1200" b="1" dirty="0"/>
          </a:p>
        </p:txBody>
      </p:sp>
      <p:sp>
        <p:nvSpPr>
          <p:cNvPr id="2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252908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JARDINERO EN LA HACIENDITA</a:t>
            </a:r>
          </a:p>
          <a:p>
            <a:pPr algn="ctr" eaLnBrk="1" hangingPunct="1"/>
            <a:r>
              <a:rPr lang="es-MX" sz="1200" b="1" dirty="0" smtClean="0"/>
              <a:t>C. Juan Martin Moreno Jasso</a:t>
            </a:r>
            <a:endParaRPr lang="es-MX" sz="1200" b="1" dirty="0"/>
          </a:p>
        </p:txBody>
      </p:sp>
      <p:sp>
        <p:nvSpPr>
          <p:cNvPr id="2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3439035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LIMPIA EL MEZQUITE</a:t>
            </a:r>
          </a:p>
          <a:p>
            <a:pPr algn="ctr" eaLnBrk="1" hangingPunct="1"/>
            <a:r>
              <a:rPr lang="es-MX" sz="1200" b="1" dirty="0" smtClean="0"/>
              <a:t>C. Jaime Ortiz Banda</a:t>
            </a:r>
            <a:endParaRPr lang="es-MX" sz="1200" b="1" dirty="0"/>
          </a:p>
        </p:txBody>
      </p:sp>
      <p:sp>
        <p:nvSpPr>
          <p:cNvPr id="3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4185270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AUX. JARDIN LA ESCONDIDA</a:t>
            </a:r>
          </a:p>
          <a:p>
            <a:pPr algn="ctr" eaLnBrk="1" hangingPunct="1"/>
            <a:r>
              <a:rPr lang="es-MX" sz="1200" b="1" dirty="0" smtClean="0"/>
              <a:t>C. Sanjuana Rangel Velásquez</a:t>
            </a:r>
            <a:endParaRPr lang="es-MX" sz="1200" b="1" dirty="0"/>
          </a:p>
        </p:txBody>
      </p:sp>
      <p:sp>
        <p:nvSpPr>
          <p:cNvPr id="3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5121374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AUX. LAGUNA CERCADA</a:t>
            </a:r>
          </a:p>
          <a:p>
            <a:pPr algn="ctr" eaLnBrk="1" hangingPunct="1"/>
            <a:r>
              <a:rPr lang="es-MX" sz="1200" b="1" dirty="0" smtClean="0"/>
              <a:t>C. Luz María Ortiz Montante</a:t>
            </a:r>
            <a:endParaRPr lang="es-MX" sz="1200" b="1" dirty="0"/>
          </a:p>
        </p:txBody>
      </p:sp>
      <p:sp>
        <p:nvSpPr>
          <p:cNvPr id="3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735796" y="952579"/>
            <a:ext cx="3528392" cy="461665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2400" b="1" dirty="0" smtClean="0">
                <a:solidFill>
                  <a:schemeClr val="bg1"/>
                </a:solidFill>
                <a:latin typeface="Berlin Sans FB Demi" pitchFamily="34" charset="0"/>
              </a:rPr>
              <a:t>PARQUES Y JARDINES  </a:t>
            </a:r>
          </a:p>
        </p:txBody>
      </p:sp>
    </p:spTree>
  </p:cSld>
  <p:clrMapOvr>
    <a:masterClrMapping/>
  </p:clrMapOvr>
  <p:transition spd="slow">
    <p:split orient="vert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82171" y="3638962"/>
            <a:ext cx="2696779" cy="461665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2400" b="1" dirty="0" smtClean="0">
                <a:solidFill>
                  <a:schemeClr val="bg1"/>
                </a:solidFill>
                <a:latin typeface="Berlin Sans FB Demi" pitchFamily="34" charset="0"/>
              </a:rPr>
              <a:t>RASTRO  </a:t>
            </a:r>
          </a:p>
        </p:txBody>
      </p:sp>
      <p:sp>
        <p:nvSpPr>
          <p:cNvPr id="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44007" y="1125116"/>
            <a:ext cx="4176464" cy="43167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 smtClean="0"/>
          </a:p>
          <a:p>
            <a:pPr algn="ctr" eaLnBrk="1" hangingPunct="1"/>
            <a:r>
              <a:rPr lang="es-MX" sz="1200" dirty="0" smtClean="0"/>
              <a:t>ADMINISTRADOR </a:t>
            </a:r>
            <a:r>
              <a:rPr lang="es-MX" sz="1200" dirty="0" smtClean="0"/>
              <a:t>DE MERCADO</a:t>
            </a:r>
          </a:p>
          <a:p>
            <a:pPr algn="ctr" eaLnBrk="1" hangingPunct="1"/>
            <a:r>
              <a:rPr lang="es-MX" sz="1200" b="1" dirty="0" smtClean="0"/>
              <a:t>C. Juan Manuel Macías Solís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4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9329" y="1254423"/>
            <a:ext cx="2727920" cy="461665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2400" b="1" dirty="0" smtClean="0">
                <a:solidFill>
                  <a:schemeClr val="bg1"/>
                </a:solidFill>
                <a:latin typeface="Berlin Sans FB Demi" pitchFamily="34" charset="0"/>
              </a:rPr>
              <a:t>MERCADO  </a:t>
            </a:r>
          </a:p>
        </p:txBody>
      </p:sp>
      <p:sp>
        <p:nvSpPr>
          <p:cNvPr id="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44008" y="2060848"/>
            <a:ext cx="4176464" cy="44915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 smtClean="0"/>
          </a:p>
          <a:p>
            <a:pPr algn="ctr" eaLnBrk="1" hangingPunct="1"/>
            <a:r>
              <a:rPr lang="es-MX" sz="1200" dirty="0" smtClean="0"/>
              <a:t>VETERINARIO</a:t>
            </a:r>
            <a:endParaRPr lang="es-MX" sz="1200" dirty="0" smtClean="0"/>
          </a:p>
          <a:p>
            <a:pPr algn="ctr" eaLnBrk="1" hangingPunct="1"/>
            <a:r>
              <a:rPr lang="es-MX" sz="1200" b="1" dirty="0" smtClean="0"/>
              <a:t>Lic.  Ricardo Eliut Salas Ortega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44008" y="2712649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JEFE DE OFICINA RASTRO</a:t>
            </a:r>
          </a:p>
          <a:p>
            <a:pPr algn="ctr" eaLnBrk="1" hangingPunct="1"/>
            <a:r>
              <a:rPr lang="es-MX" sz="1200" b="1" dirty="0" smtClean="0"/>
              <a:t>C.  Francisco Javier Quiroz Navarro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79926" y="3502560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 DE RASTRO  A</a:t>
            </a:r>
          </a:p>
          <a:p>
            <a:pPr algn="ctr" eaLnBrk="1" hangingPunct="1"/>
            <a:r>
              <a:rPr lang="es-MX" sz="1200" b="1" dirty="0" smtClean="0"/>
              <a:t>C. Liborio Lozano García 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16016" y="4302179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 DE RASTRO   A</a:t>
            </a:r>
          </a:p>
          <a:p>
            <a:pPr algn="ctr" eaLnBrk="1" hangingPunct="1"/>
            <a:r>
              <a:rPr lang="es-MX" sz="1200" b="1" dirty="0" smtClean="0"/>
              <a:t>C. Juan Pedro Buendía Luevano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43400" y="5094303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CHOFER   J</a:t>
            </a:r>
          </a:p>
          <a:p>
            <a:pPr algn="ctr" eaLnBrk="1" hangingPunct="1"/>
            <a:r>
              <a:rPr lang="es-MX" sz="1200" b="1" dirty="0" smtClean="0"/>
              <a:t>C.  Juan Cardona Rangel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1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47574" y="5949280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 DE RASTRO B</a:t>
            </a:r>
          </a:p>
          <a:p>
            <a:pPr algn="ctr" eaLnBrk="1" hangingPunct="1"/>
            <a:r>
              <a:rPr lang="es-MX" sz="1200" b="1" dirty="0" smtClean="0"/>
              <a:t>VACANTE</a:t>
            </a:r>
            <a:endParaRPr lang="es-MX" sz="1200" b="1" dirty="0" smtClean="0"/>
          </a:p>
          <a:p>
            <a:pPr algn="ctr" eaLnBrk="1" hangingPunct="1"/>
            <a:endParaRPr lang="es-MX" sz="1200" dirty="0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V="1">
            <a:off x="3127249" y="2186149"/>
            <a:ext cx="1516760" cy="145281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 flipV="1">
            <a:off x="3186807" y="2889217"/>
            <a:ext cx="1465058" cy="833295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 flipV="1">
            <a:off x="3163250" y="3783026"/>
            <a:ext cx="1480757" cy="43384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>
            <a:off x="3178949" y="3967266"/>
            <a:ext cx="1560767" cy="1317525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 flipH="1" flipV="1">
            <a:off x="3178949" y="3877758"/>
            <a:ext cx="1537065" cy="545003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7" name="Line 9"/>
          <p:cNvSpPr>
            <a:spLocks noChangeShapeType="1"/>
          </p:cNvSpPr>
          <p:nvPr/>
        </p:nvSpPr>
        <p:spPr bwMode="auto">
          <a:xfrm flipV="1">
            <a:off x="3152434" y="1370388"/>
            <a:ext cx="1499431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pic>
        <p:nvPicPr>
          <p:cNvPr id="1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0"/>
            <a:ext cx="936104" cy="10310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20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72400" y="0"/>
            <a:ext cx="683990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051720" y="242863"/>
            <a:ext cx="5256584" cy="338554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DEPARTAMENTO DE SERVICIOS PUBLICOS </a:t>
            </a:r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>
            <a:off x="3163250" y="4100627"/>
            <a:ext cx="1584323" cy="2172503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</p:spTree>
  </p:cSld>
  <p:clrMapOvr>
    <a:masterClrMapping/>
  </p:clrMapOvr>
  <p:transition spd="slow">
    <p:split orient="vert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26612" y="2150150"/>
            <a:ext cx="3528392" cy="461665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2400" b="1" dirty="0" smtClean="0">
                <a:solidFill>
                  <a:schemeClr val="bg1"/>
                </a:solidFill>
                <a:latin typeface="Berlin Sans FB Demi" pitchFamily="34" charset="0"/>
              </a:rPr>
              <a:t>PANTEONES   </a:t>
            </a:r>
          </a:p>
        </p:txBody>
      </p:sp>
      <p:sp>
        <p:nvSpPr>
          <p:cNvPr id="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44008" y="980728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JEFE DE OFICINA </a:t>
            </a:r>
          </a:p>
          <a:p>
            <a:pPr algn="ctr" eaLnBrk="1" hangingPunct="1"/>
            <a:r>
              <a:rPr lang="es-MX" sz="1200" b="1" dirty="0" smtClean="0"/>
              <a:t>C. Juan Gabriel Rodríguez Claudio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44008" y="1700808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PANTEONERO MUNICIPAL </a:t>
            </a:r>
          </a:p>
          <a:p>
            <a:pPr algn="ctr" eaLnBrk="1" hangingPunct="1"/>
            <a:r>
              <a:rPr lang="es-MX" sz="1200" b="1" dirty="0" smtClean="0"/>
              <a:t>VACANTE</a:t>
            </a:r>
            <a:endParaRPr lang="es-MX" sz="1200" b="1" dirty="0"/>
          </a:p>
        </p:txBody>
      </p:sp>
      <p:sp>
        <p:nvSpPr>
          <p:cNvPr id="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44008" y="2492896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PANTEONERO MUNICIPAL </a:t>
            </a:r>
          </a:p>
          <a:p>
            <a:pPr algn="ctr" eaLnBrk="1" hangingPunct="1"/>
            <a:r>
              <a:rPr lang="es-MX" sz="1200" b="1" dirty="0" smtClean="0"/>
              <a:t>C. Francisco Javier Cleto 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44008" y="3284984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PANTEONERO COMUNIDAD </a:t>
            </a:r>
          </a:p>
          <a:p>
            <a:pPr algn="ctr" eaLnBrk="1" hangingPunct="1"/>
            <a:r>
              <a:rPr lang="es-MX" sz="1200" b="1" dirty="0" smtClean="0"/>
              <a:t>C. Emiliano Espinosa Conteras 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16016" y="4653136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ELECTRICISTA </a:t>
            </a:r>
            <a:r>
              <a:rPr lang="es-MX" sz="1200" dirty="0" smtClean="0"/>
              <a:t> </a:t>
            </a:r>
            <a:r>
              <a:rPr lang="es-MX" sz="1200" dirty="0" smtClean="0"/>
              <a:t>A</a:t>
            </a:r>
          </a:p>
          <a:p>
            <a:pPr algn="ctr" eaLnBrk="1" hangingPunct="1"/>
            <a:r>
              <a:rPr lang="es-MX" sz="1200" b="1" dirty="0" smtClean="0"/>
              <a:t>C.  Manuel Pérez Martínez 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16016" y="5445224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ELECTRICISTA   B</a:t>
            </a:r>
          </a:p>
          <a:p>
            <a:pPr algn="ctr" eaLnBrk="1" hangingPunct="1"/>
            <a:r>
              <a:rPr lang="es-MX" sz="1200" b="1" dirty="0" smtClean="0"/>
              <a:t>C. David Méndez Arrollo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9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69177" y="4976986"/>
            <a:ext cx="3528392" cy="461665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2400" b="1" dirty="0" smtClean="0">
                <a:solidFill>
                  <a:schemeClr val="bg1"/>
                </a:solidFill>
                <a:latin typeface="Berlin Sans FB Demi" pitchFamily="34" charset="0"/>
              </a:rPr>
              <a:t>ALUMBRADO    </a:t>
            </a: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 flipV="1">
            <a:off x="3655004" y="1304578"/>
            <a:ext cx="989004" cy="936104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 flipV="1">
            <a:off x="3655004" y="1916832"/>
            <a:ext cx="989004" cy="431676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3655004" y="2429533"/>
            <a:ext cx="989004" cy="279387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>
            <a:off x="3655004" y="2564904"/>
            <a:ext cx="989004" cy="936104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 flipH="1">
            <a:off x="3797568" y="4869160"/>
            <a:ext cx="918447" cy="216024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>
            <a:off x="3797568" y="5207818"/>
            <a:ext cx="918447" cy="669454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7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771800" y="188640"/>
            <a:ext cx="2808312" cy="584775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DEPARTAMENTO DE SERVICIOS PUBLICOS </a:t>
            </a:r>
          </a:p>
        </p:txBody>
      </p:sp>
      <p:pic>
        <p:nvPicPr>
          <p:cNvPr id="18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0"/>
            <a:ext cx="1656184" cy="65669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19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8344" y="26481"/>
            <a:ext cx="1152128" cy="576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907704" y="1052736"/>
            <a:ext cx="5544616" cy="50405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JEFE DE DEPARTAMENTO D</a:t>
            </a:r>
            <a:endParaRPr lang="es-MX" sz="1100" dirty="0"/>
          </a:p>
          <a:p>
            <a:pPr algn="ctr" eaLnBrk="1" hangingPunct="1"/>
            <a:r>
              <a:rPr lang="es-MX" sz="1600" b="1" dirty="0" smtClean="0"/>
              <a:t>Lic. Juan Carlos Rodríguez Rosas </a:t>
            </a:r>
            <a:endParaRPr lang="es-ES" sz="1600" b="1" dirty="0"/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2232248" cy="65669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188640"/>
            <a:ext cx="2088232" cy="576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79512" y="1656139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PROMOTOR DEPORTIVO   A</a:t>
            </a:r>
          </a:p>
          <a:p>
            <a:pPr algn="ctr" eaLnBrk="1" hangingPunct="1"/>
            <a:r>
              <a:rPr lang="es-MX" sz="1200" b="1" dirty="0" smtClean="0"/>
              <a:t>C.  Arturo Mendoza González 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79512" y="2399837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PENTA BASICO DE FUT BOL</a:t>
            </a:r>
          </a:p>
          <a:p>
            <a:pPr algn="ctr" eaLnBrk="1" hangingPunct="1"/>
            <a:r>
              <a:rPr lang="es-MX" sz="1200" b="1" dirty="0" smtClean="0"/>
              <a:t>C.  José Antonio Arechar González 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812722" y="1661692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ENCARGADO DE LA UNIDAD DEPORTIVA  </a:t>
            </a:r>
          </a:p>
          <a:p>
            <a:pPr algn="ctr" eaLnBrk="1" hangingPunct="1"/>
            <a:r>
              <a:rPr lang="es-MX" sz="1200" b="1" dirty="0" smtClean="0"/>
              <a:t>C. Benjamín Ayala Lozano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4210" y="3212976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 EN UNIDAD </a:t>
            </a:r>
            <a:r>
              <a:rPr lang="es-MX" sz="1200" dirty="0" smtClean="0"/>
              <a:t>DEPORTIVA A</a:t>
            </a:r>
            <a:endParaRPr lang="es-MX" sz="1200" dirty="0" smtClean="0"/>
          </a:p>
          <a:p>
            <a:pPr algn="ctr" eaLnBrk="1" hangingPunct="1"/>
            <a:r>
              <a:rPr lang="es-MX" sz="1200" b="1" dirty="0" smtClean="0"/>
              <a:t>C.  </a:t>
            </a:r>
            <a:r>
              <a:rPr lang="es-MX" sz="1200" b="1" dirty="0" smtClean="0"/>
              <a:t>Gerónimo Escalera García</a:t>
            </a:r>
            <a:endParaRPr lang="es-MX" sz="1200" b="1" dirty="0" smtClean="0"/>
          </a:p>
          <a:p>
            <a:pPr algn="ctr" eaLnBrk="1" hangingPunct="1"/>
            <a:endParaRPr lang="es-MX" sz="1200" dirty="0"/>
          </a:p>
        </p:txBody>
      </p:sp>
      <p:sp>
        <p:nvSpPr>
          <p:cNvPr id="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79512" y="4005064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 smtClean="0"/>
          </a:p>
          <a:p>
            <a:pPr algn="ctr" eaLnBrk="1" hangingPunct="1"/>
            <a:r>
              <a:rPr lang="es-MX" sz="1200" dirty="0" smtClean="0"/>
              <a:t>PENTABASICO DE BEISBOL</a:t>
            </a:r>
            <a:endParaRPr lang="es-MX" sz="1200" dirty="0" smtClean="0"/>
          </a:p>
          <a:p>
            <a:pPr algn="ctr" eaLnBrk="1" hangingPunct="1"/>
            <a:r>
              <a:rPr lang="es-MX" sz="1200" b="1" dirty="0" smtClean="0"/>
              <a:t>VACANTE</a:t>
            </a:r>
            <a:endParaRPr lang="es-MX" sz="1200" b="1" dirty="0" smtClean="0"/>
          </a:p>
          <a:p>
            <a:pPr algn="ctr" eaLnBrk="1" hangingPunct="1"/>
            <a:endParaRPr lang="es-MX" sz="1200" dirty="0"/>
          </a:p>
        </p:txBody>
      </p:sp>
      <p:sp>
        <p:nvSpPr>
          <p:cNvPr id="1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88024" y="4005064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 smtClean="0"/>
          </a:p>
          <a:p>
            <a:pPr algn="ctr" eaLnBrk="1" hangingPunct="1"/>
            <a:r>
              <a:rPr lang="es-MX" sz="1200" dirty="0" smtClean="0"/>
              <a:t>AUX </a:t>
            </a:r>
            <a:r>
              <a:rPr lang="es-MX" sz="1200" dirty="0" smtClean="0"/>
              <a:t>EN UNIDAD DEPORTIVA   C</a:t>
            </a:r>
          </a:p>
          <a:p>
            <a:pPr algn="ctr" eaLnBrk="1" hangingPunct="1"/>
            <a:r>
              <a:rPr lang="es-MX" sz="1200" b="1" dirty="0" smtClean="0"/>
              <a:t>C. Juan Antonio Aranda  Cervantes 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13" name="Rectangle 1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627784" y="188640"/>
            <a:ext cx="3672408" cy="338554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COMISION </a:t>
            </a: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MUNICIPAL </a:t>
            </a: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DEL DEPORTE </a:t>
            </a:r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 flipV="1">
            <a:off x="4567227" y="1556792"/>
            <a:ext cx="4773" cy="345657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 flipH="1" flipV="1">
            <a:off x="4355976" y="1979989"/>
            <a:ext cx="43204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 flipH="1" flipV="1">
            <a:off x="4355976" y="2709106"/>
            <a:ext cx="43204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7" name="Line 9"/>
          <p:cNvSpPr>
            <a:spLocks noChangeShapeType="1"/>
          </p:cNvSpPr>
          <p:nvPr/>
        </p:nvSpPr>
        <p:spPr bwMode="auto">
          <a:xfrm flipH="1" flipV="1">
            <a:off x="4380674" y="3536826"/>
            <a:ext cx="43204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9" name="Rectangle 1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9481" y="5749433"/>
            <a:ext cx="3528392" cy="830997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2400" b="1" dirty="0" smtClean="0">
                <a:solidFill>
                  <a:schemeClr val="bg1"/>
                </a:solidFill>
                <a:latin typeface="Berlin Sans FB Demi" pitchFamily="34" charset="0"/>
              </a:rPr>
              <a:t>ATENCION A LA JUVENTUD   </a:t>
            </a:r>
          </a:p>
        </p:txBody>
      </p:sp>
      <p:sp>
        <p:nvSpPr>
          <p:cNvPr id="2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96063" y="5841081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ENCARGADO DE </a:t>
            </a:r>
            <a:r>
              <a:rPr lang="es-MX" sz="1200" dirty="0" smtClean="0"/>
              <a:t>ATENCION A </a:t>
            </a:r>
            <a:r>
              <a:rPr lang="es-MX" sz="1200" dirty="0" smtClean="0"/>
              <a:t>LA JUVENTUD </a:t>
            </a:r>
            <a:endParaRPr lang="es-MX" sz="1200" dirty="0" smtClean="0"/>
          </a:p>
          <a:p>
            <a:pPr algn="ctr" eaLnBrk="1" hangingPunct="1"/>
            <a:r>
              <a:rPr lang="es-MX" sz="1200" b="1" dirty="0" smtClean="0"/>
              <a:t>C.  </a:t>
            </a:r>
            <a:r>
              <a:rPr lang="es-MX" sz="1200" b="1" dirty="0" smtClean="0"/>
              <a:t>José de Jesús Galicia Prado</a:t>
            </a:r>
            <a:endParaRPr lang="es-MX" sz="1200" b="1" dirty="0" smtClean="0"/>
          </a:p>
          <a:p>
            <a:pPr algn="ctr" eaLnBrk="1" hangingPunct="1"/>
            <a:endParaRPr lang="es-MX" sz="1200" dirty="0"/>
          </a:p>
        </p:txBody>
      </p:sp>
      <p:sp>
        <p:nvSpPr>
          <p:cNvPr id="21" name="Line 9"/>
          <p:cNvSpPr>
            <a:spLocks noChangeShapeType="1"/>
          </p:cNvSpPr>
          <p:nvPr/>
        </p:nvSpPr>
        <p:spPr bwMode="auto">
          <a:xfrm flipH="1" flipV="1">
            <a:off x="3847871" y="6164931"/>
            <a:ext cx="96485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2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66320" y="2385256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 smtClean="0"/>
          </a:p>
          <a:p>
            <a:pPr algn="ctr" eaLnBrk="1" hangingPunct="1"/>
            <a:r>
              <a:rPr lang="es-MX" sz="1200" dirty="0" smtClean="0"/>
              <a:t>AUXILIAR EN UNIDAD DEPORTIVA B</a:t>
            </a:r>
          </a:p>
          <a:p>
            <a:pPr algn="ctr" eaLnBrk="1" hangingPunct="1"/>
            <a:r>
              <a:rPr lang="es-MX" sz="1200" b="1" dirty="0" smtClean="0"/>
              <a:t>Ramón González Jasso</a:t>
            </a:r>
            <a:endParaRPr lang="es-MX" sz="1200" b="1" dirty="0" smtClean="0"/>
          </a:p>
          <a:p>
            <a:pPr algn="ctr" eaLnBrk="1" hangingPunct="1"/>
            <a:endParaRPr lang="es-MX" sz="1200" dirty="0"/>
          </a:p>
        </p:txBody>
      </p:sp>
      <p:sp>
        <p:nvSpPr>
          <p:cNvPr id="2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83251" y="3207514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 smtClean="0"/>
          </a:p>
          <a:p>
            <a:pPr algn="ctr" eaLnBrk="1" hangingPunct="1"/>
            <a:r>
              <a:rPr lang="es-MX" sz="1200" dirty="0" smtClean="0"/>
              <a:t>PROMOTOR DE BEISBOL INFANTIL</a:t>
            </a:r>
          </a:p>
          <a:p>
            <a:pPr algn="ctr" eaLnBrk="1" hangingPunct="1"/>
            <a:r>
              <a:rPr lang="es-MX" sz="1200" b="1" dirty="0" smtClean="0"/>
              <a:t>José Antonio Rodríguez Arechar</a:t>
            </a:r>
            <a:endParaRPr lang="es-MX" sz="1200" b="1" dirty="0" smtClean="0"/>
          </a:p>
          <a:p>
            <a:pPr algn="ctr" eaLnBrk="1" hangingPunct="1"/>
            <a:endParaRPr lang="es-MX" sz="1200" dirty="0"/>
          </a:p>
        </p:txBody>
      </p:sp>
      <p:sp>
        <p:nvSpPr>
          <p:cNvPr id="24" name="Line 9"/>
          <p:cNvSpPr>
            <a:spLocks noChangeShapeType="1"/>
          </p:cNvSpPr>
          <p:nvPr/>
        </p:nvSpPr>
        <p:spPr bwMode="auto">
          <a:xfrm flipH="1" flipV="1">
            <a:off x="4351203" y="4300382"/>
            <a:ext cx="43204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812722" y="4797524"/>
            <a:ext cx="4176464" cy="43167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 smtClean="0"/>
          </a:p>
          <a:p>
            <a:pPr algn="ctr" eaLnBrk="1" hangingPunct="1"/>
            <a:r>
              <a:rPr lang="es-MX" sz="1200" dirty="0" smtClean="0"/>
              <a:t>INSTRUCTORA DE AEROBICS</a:t>
            </a:r>
            <a:endParaRPr lang="es-MX" sz="1200" dirty="0" smtClean="0"/>
          </a:p>
          <a:p>
            <a:pPr algn="ctr" eaLnBrk="1" hangingPunct="1"/>
            <a:r>
              <a:rPr lang="es-MX" sz="1200" b="1" dirty="0" smtClean="0"/>
              <a:t>C. </a:t>
            </a:r>
            <a:r>
              <a:rPr lang="es-MX" sz="1200" b="1" dirty="0" smtClean="0"/>
              <a:t>Luz María González García</a:t>
            </a:r>
            <a:endParaRPr lang="es-MX" sz="1200" b="1" dirty="0" smtClean="0"/>
          </a:p>
          <a:p>
            <a:pPr algn="ctr" eaLnBrk="1" hangingPunct="1"/>
            <a:endParaRPr lang="es-MX" sz="1200" dirty="0"/>
          </a:p>
        </p:txBody>
      </p:sp>
      <p:sp>
        <p:nvSpPr>
          <p:cNvPr id="26" name="Line 9"/>
          <p:cNvSpPr>
            <a:spLocks noChangeShapeType="1"/>
          </p:cNvSpPr>
          <p:nvPr/>
        </p:nvSpPr>
        <p:spPr bwMode="auto">
          <a:xfrm flipH="1" flipV="1">
            <a:off x="4567226" y="5013362"/>
            <a:ext cx="245496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</p:spTree>
  </p:cSld>
  <p:clrMapOvr>
    <a:masterClrMapping/>
  </p:clrMapOvr>
  <p:transition spd="slow">
    <p:split orient="vert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447764" y="1148743"/>
            <a:ext cx="4392488" cy="584775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COORDINACIÓN </a:t>
            </a: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MUNICIPAL</a:t>
            </a: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 DE OCAMPO PARA LAS MUJERES</a:t>
            </a:r>
            <a:endParaRPr lang="es-MX" sz="1600" b="1" dirty="0" smtClean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3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907704" y="2847836"/>
            <a:ext cx="5544616" cy="7191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dirty="0" smtClean="0"/>
              <a:t> </a:t>
            </a:r>
            <a:r>
              <a:rPr lang="es-MX" sz="1600" dirty="0" smtClean="0"/>
              <a:t>ENC. DE COORDINACION DE OCAMPO PARA</a:t>
            </a:r>
          </a:p>
          <a:p>
            <a:pPr algn="ctr" eaLnBrk="1" hangingPunct="1"/>
            <a:r>
              <a:rPr lang="es-MX" sz="1600" dirty="0" smtClean="0"/>
              <a:t> LAS MUJERES </a:t>
            </a:r>
            <a:endParaRPr lang="es-MX" sz="1600" dirty="0"/>
          </a:p>
          <a:p>
            <a:pPr algn="ctr" eaLnBrk="1" hangingPunct="1"/>
            <a:r>
              <a:rPr lang="es-MX" sz="1600" b="1" dirty="0" smtClean="0"/>
              <a:t>C. Verónica Prado Ortiz </a:t>
            </a:r>
            <a:endParaRPr lang="es-ES" sz="1600" b="1" dirty="0"/>
          </a:p>
        </p:txBody>
      </p:sp>
      <p:sp>
        <p:nvSpPr>
          <p:cNvPr id="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663788" y="4509120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SECRETARIA E</a:t>
            </a:r>
            <a:endParaRPr lang="es-MX" sz="1200" dirty="0" smtClean="0"/>
          </a:p>
          <a:p>
            <a:pPr marL="228600" indent="-228600" algn="ctr" eaLnBrk="1" hangingPunct="1">
              <a:buAutoNum type="alphaUcPeriod" startAt="3"/>
            </a:pPr>
            <a:r>
              <a:rPr lang="es-MX" sz="1200" b="1" dirty="0" smtClean="0"/>
              <a:t>Maricela Robledo Salas </a:t>
            </a:r>
          </a:p>
          <a:p>
            <a:pPr algn="ctr" eaLnBrk="1" hangingPunct="1"/>
            <a:endParaRPr lang="es-MX" sz="1200" dirty="0"/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1656184" cy="65669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7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188640"/>
            <a:ext cx="1224136" cy="576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9"/>
          <p:cNvSpPr>
            <a:spLocks noChangeShapeType="1"/>
          </p:cNvSpPr>
          <p:nvPr/>
        </p:nvSpPr>
        <p:spPr bwMode="auto">
          <a:xfrm flipH="1" flipV="1">
            <a:off x="4680012" y="3573016"/>
            <a:ext cx="0" cy="936104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9" name="Rectangle 27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 rot="1662976">
            <a:off x="7599939" y="1269681"/>
            <a:ext cx="1327150" cy="34290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400" b="1" dirty="0">
                <a:solidFill>
                  <a:schemeClr val="bg1"/>
                </a:solidFill>
                <a:latin typeface="Berlin Sans FB Demi" pitchFamily="34" charset="0"/>
              </a:rPr>
              <a:t>DIRECCIONES</a:t>
            </a:r>
            <a:endParaRPr lang="es-ES" sz="1400" b="1" dirty="0">
              <a:solidFill>
                <a:schemeClr val="bg1"/>
              </a:solidFill>
              <a:latin typeface="Berlin Sans FB Demi" pitchFamily="34" charset="0"/>
              <a:hlinkClick r:id="rId5" action="ppaction://hlinksldjump"/>
            </a:endParaRPr>
          </a:p>
        </p:txBody>
      </p:sp>
    </p:spTree>
  </p:cSld>
  <p:clrMapOvr>
    <a:masterClrMapping/>
  </p:clrMapOvr>
  <p:transition spd="slow">
    <p:split orient="vert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55776" y="188640"/>
            <a:ext cx="4392488" cy="338554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SALUD</a:t>
            </a: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1656184" cy="65669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188640"/>
            <a:ext cx="1224136" cy="576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907704" y="1052736"/>
            <a:ext cx="5544616" cy="7191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dirty="0" smtClean="0"/>
              <a:t> </a:t>
            </a:r>
            <a:r>
              <a:rPr lang="es-MX" sz="1600" dirty="0" smtClean="0"/>
              <a:t>ENCARGADA DEPARTAMENTO DE SALUD </a:t>
            </a:r>
            <a:endParaRPr lang="es-MX" sz="1600" dirty="0"/>
          </a:p>
          <a:p>
            <a:pPr algn="ctr" eaLnBrk="1" hangingPunct="1"/>
            <a:r>
              <a:rPr lang="es-MX" sz="1600" b="1" dirty="0" smtClean="0"/>
              <a:t>C. Araceli Pedroza Hernández </a:t>
            </a:r>
            <a:endParaRPr lang="es-ES" sz="1600" b="1" dirty="0"/>
          </a:p>
        </p:txBody>
      </p:sp>
      <p:sp>
        <p:nvSpPr>
          <p:cNvPr id="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2420888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SECRETARIA   G</a:t>
            </a:r>
          </a:p>
          <a:p>
            <a:pPr marL="228600" indent="-228600" algn="ctr" eaLnBrk="1" hangingPunct="1">
              <a:buAutoNum type="alphaUcPeriod" startAt="3"/>
            </a:pPr>
            <a:r>
              <a:rPr lang="es-MX" sz="1200" b="1" dirty="0" err="1" smtClean="0"/>
              <a:t>Yazmin</a:t>
            </a:r>
            <a:r>
              <a:rPr lang="es-MX" sz="1200" b="1" dirty="0" smtClean="0"/>
              <a:t> </a:t>
            </a:r>
            <a:r>
              <a:rPr lang="es-MX" sz="1200" b="1" dirty="0" smtClean="0"/>
              <a:t>Robledo Moreno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16016" y="2420888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VERIFICADOR SANITARIO</a:t>
            </a:r>
          </a:p>
          <a:p>
            <a:pPr marL="228600" indent="-228600" algn="ctr" eaLnBrk="1" hangingPunct="1">
              <a:buAutoNum type="alphaUcPeriod" startAt="3"/>
            </a:pPr>
            <a:r>
              <a:rPr lang="es-MX" sz="1200" b="1" dirty="0" smtClean="0"/>
              <a:t>Juan Manuel Guerra  Salazar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627784" y="3933056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CHOFER   G</a:t>
            </a:r>
          </a:p>
          <a:p>
            <a:pPr marL="228600" indent="-228600" algn="ctr" eaLnBrk="1" hangingPunct="1">
              <a:buAutoNum type="alphaUcPeriod" startAt="3"/>
            </a:pPr>
            <a:r>
              <a:rPr lang="es-MX" sz="1200" b="1" dirty="0" smtClean="0"/>
              <a:t>Axel Alfredo Valadez  Hernández  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 flipV="1">
            <a:off x="4427984" y="2708920"/>
            <a:ext cx="28803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 flipH="1" flipV="1">
            <a:off x="4572000" y="1772816"/>
            <a:ext cx="0" cy="216024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2" name="Rectangle 27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 rot="1662976">
            <a:off x="7599939" y="1269681"/>
            <a:ext cx="1327150" cy="34290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400" b="1" dirty="0">
                <a:solidFill>
                  <a:schemeClr val="bg1"/>
                </a:solidFill>
                <a:latin typeface="Berlin Sans FB Demi" pitchFamily="34" charset="0"/>
              </a:rPr>
              <a:t>DIRECCIONES</a:t>
            </a:r>
            <a:endParaRPr lang="es-ES" sz="1400" b="1" dirty="0">
              <a:solidFill>
                <a:schemeClr val="bg1"/>
              </a:solidFill>
              <a:latin typeface="Berlin Sans FB Demi" pitchFamily="34" charset="0"/>
              <a:hlinkClick r:id="rId5" action="ppaction://hlinksldjump"/>
            </a:endParaRPr>
          </a:p>
        </p:txBody>
      </p:sp>
    </p:spTree>
  </p:cSld>
  <p:clrMapOvr>
    <a:masterClrMapping/>
  </p:clrMapOvr>
  <p:transition spd="slow">
    <p:split orient="vert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656184" cy="65669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sp>
        <p:nvSpPr>
          <p:cNvPr id="3" name="Rectangle 1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55776" y="188640"/>
            <a:ext cx="4392488" cy="338554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DEPARTAMENTO DE ECOLOGIA </a:t>
            </a:r>
          </a:p>
        </p:txBody>
      </p:sp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188640"/>
            <a:ext cx="1224136" cy="576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907704" y="1052736"/>
            <a:ext cx="5544616" cy="7191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dirty="0" smtClean="0"/>
              <a:t> </a:t>
            </a:r>
            <a:r>
              <a:rPr lang="es-MX" sz="1600" dirty="0" smtClean="0"/>
              <a:t>ENC. DEL DEPARTAMENTO DE ECOLOGIA  </a:t>
            </a:r>
            <a:endParaRPr lang="es-MX" sz="1600" dirty="0"/>
          </a:p>
          <a:p>
            <a:pPr algn="ctr" eaLnBrk="1" hangingPunct="1"/>
            <a:r>
              <a:rPr lang="es-MX" sz="1600" b="1" dirty="0" smtClean="0"/>
              <a:t>C. Roberto Carlos Torres Mendoza</a:t>
            </a:r>
            <a:endParaRPr lang="es-ES" sz="1600" b="1" dirty="0"/>
          </a:p>
        </p:txBody>
      </p:sp>
      <p:sp>
        <p:nvSpPr>
          <p:cNvPr id="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2852936"/>
            <a:ext cx="396044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SECRETARIA   C</a:t>
            </a:r>
          </a:p>
          <a:p>
            <a:pPr marL="228600" indent="-228600" algn="ctr" eaLnBrk="1" hangingPunct="1"/>
            <a:r>
              <a:rPr lang="es-MX" sz="1200" b="1" dirty="0" smtClean="0"/>
              <a:t>C.  Marisol Bernal Rodríguez 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627784" y="4725144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VIVERO   A</a:t>
            </a:r>
          </a:p>
          <a:p>
            <a:pPr marL="228600" indent="-228600" algn="ctr" eaLnBrk="1" hangingPunct="1"/>
            <a:r>
              <a:rPr lang="es-MX" sz="1200" b="1" dirty="0" smtClean="0"/>
              <a:t>C.  Florentino Castañón Segura 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76056" y="2852936"/>
            <a:ext cx="381642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DE VIVERO  A</a:t>
            </a:r>
          </a:p>
          <a:p>
            <a:pPr marL="228600" indent="-228600" algn="ctr" eaLnBrk="1" hangingPunct="1"/>
            <a:r>
              <a:rPr lang="es-MX" sz="1200" b="1" dirty="0" smtClean="0"/>
              <a:t>C.  José Pilar Hurtado Manríquez  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 flipV="1">
            <a:off x="2339752" y="1772816"/>
            <a:ext cx="2304256" cy="108012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 flipH="1" flipV="1">
            <a:off x="4644008" y="1772816"/>
            <a:ext cx="2448272" cy="108012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 flipH="1" flipV="1">
            <a:off x="4644008" y="1772816"/>
            <a:ext cx="0" cy="295232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2" name="Rectangle 27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 rot="1662976">
            <a:off x="7599939" y="1269681"/>
            <a:ext cx="1327150" cy="34290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400" b="1" dirty="0">
                <a:solidFill>
                  <a:schemeClr val="bg1"/>
                </a:solidFill>
                <a:latin typeface="Berlin Sans FB Demi" pitchFamily="34" charset="0"/>
              </a:rPr>
              <a:t>DIRECCIONES</a:t>
            </a:r>
            <a:endParaRPr lang="es-ES" sz="1400" b="1" dirty="0">
              <a:solidFill>
                <a:schemeClr val="bg1"/>
              </a:solidFill>
              <a:latin typeface="Berlin Sans FB Demi" pitchFamily="34" charset="0"/>
              <a:hlinkClick r:id="rId5" action="ppaction://hlinksldjump"/>
            </a:endParaRPr>
          </a:p>
        </p:txBody>
      </p:sp>
    </p:spTree>
  </p:cSld>
  <p:clrMapOvr>
    <a:masterClrMapping/>
  </p:clrMapOvr>
  <p:transition spd="slow">
    <p:split orient="vert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656184" cy="65669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3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188640"/>
            <a:ext cx="1224136" cy="576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1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55776" y="188640"/>
            <a:ext cx="4392488" cy="338554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DEPARTAMENTO DE TRANSITO MUNICIPAL </a:t>
            </a:r>
          </a:p>
        </p:txBody>
      </p:sp>
      <p:sp>
        <p:nvSpPr>
          <p:cNvPr id="5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979712" y="836712"/>
            <a:ext cx="5544616" cy="7191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dirty="0" smtClean="0"/>
              <a:t> </a:t>
            </a:r>
            <a:r>
              <a:rPr lang="es-MX" sz="1600" dirty="0" smtClean="0"/>
              <a:t>ENC. DE TRANSITO MUNICIPAL</a:t>
            </a:r>
            <a:endParaRPr lang="es-MX" sz="1600" dirty="0"/>
          </a:p>
          <a:p>
            <a:pPr algn="ctr" eaLnBrk="1" hangingPunct="1"/>
            <a:r>
              <a:rPr lang="es-MX" sz="1600" b="1" dirty="0" smtClean="0"/>
              <a:t>C.  J. Inés Méndez Estrada </a:t>
            </a:r>
            <a:endParaRPr lang="es-ES" sz="1600" b="1" dirty="0"/>
          </a:p>
        </p:txBody>
      </p:sp>
      <p:sp>
        <p:nvSpPr>
          <p:cNvPr id="6" name="Rectangle 27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 rot="1662976">
            <a:off x="7599939" y="1269681"/>
            <a:ext cx="1327150" cy="34290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400" b="1" dirty="0">
                <a:solidFill>
                  <a:schemeClr val="bg1"/>
                </a:solidFill>
                <a:latin typeface="Berlin Sans FB Demi" pitchFamily="34" charset="0"/>
              </a:rPr>
              <a:t>DIRECCIONES</a:t>
            </a:r>
            <a:endParaRPr lang="es-ES" sz="1400" b="1" dirty="0">
              <a:solidFill>
                <a:schemeClr val="bg1"/>
              </a:solidFill>
              <a:latin typeface="Berlin Sans FB Demi" pitchFamily="34" charset="0"/>
              <a:hlinkClick r:id="rId5" action="ppaction://hlinksldjump"/>
            </a:endParaRPr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2852936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TRANSITO MUNICIPAL </a:t>
            </a:r>
          </a:p>
          <a:p>
            <a:pPr marL="228600" indent="-228600" algn="ctr" eaLnBrk="1" hangingPunct="1"/>
            <a:r>
              <a:rPr lang="es-MX" sz="1200" b="1" dirty="0" smtClean="0"/>
              <a:t>C.  </a:t>
            </a:r>
            <a:r>
              <a:rPr lang="es-MX" sz="1200" b="1" dirty="0" smtClean="0"/>
              <a:t>Irma Rosaura Contreras García</a:t>
            </a:r>
            <a:endParaRPr lang="es-MX" sz="1200" b="1" dirty="0" smtClean="0"/>
          </a:p>
          <a:p>
            <a:pPr algn="ctr" eaLnBrk="1" hangingPunct="1"/>
            <a:endParaRPr lang="es-MX" sz="1200" dirty="0"/>
          </a:p>
        </p:txBody>
      </p:sp>
      <p:sp>
        <p:nvSpPr>
          <p:cNvPr id="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967536" y="2852936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TRANSITO MUNICIPAL </a:t>
            </a:r>
          </a:p>
          <a:p>
            <a:pPr marL="228600" indent="-228600" algn="ctr" eaLnBrk="1" hangingPunct="1"/>
            <a:r>
              <a:rPr lang="es-MX" sz="1200" b="1" dirty="0" smtClean="0"/>
              <a:t>C. Juan </a:t>
            </a:r>
            <a:r>
              <a:rPr lang="es-MX" sz="1200" b="1" dirty="0" smtClean="0"/>
              <a:t>Antonio Barraza </a:t>
            </a:r>
            <a:r>
              <a:rPr lang="es-MX" sz="1200" b="1" dirty="0" err="1" smtClean="0"/>
              <a:t>Ledezma</a:t>
            </a:r>
            <a:endParaRPr lang="es-MX" sz="1200" b="1" dirty="0" smtClean="0"/>
          </a:p>
          <a:p>
            <a:pPr algn="ctr" eaLnBrk="1" hangingPunct="1"/>
            <a:endParaRPr lang="es-MX" sz="1200" dirty="0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 flipV="1">
            <a:off x="4644008" y="1556792"/>
            <a:ext cx="0" cy="72008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 flipV="1">
            <a:off x="2339752" y="2276872"/>
            <a:ext cx="2304256" cy="576064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4644008" y="2276872"/>
            <a:ext cx="2232248" cy="576064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V="1">
            <a:off x="2339752" y="3500636"/>
            <a:ext cx="0" cy="936476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0085" y="4446585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TRANSITO MUNICIPAL </a:t>
            </a:r>
          </a:p>
          <a:p>
            <a:pPr marL="228600" indent="-228600" algn="ctr" eaLnBrk="1" hangingPunct="1"/>
            <a:r>
              <a:rPr lang="es-MX" sz="1200" b="1" dirty="0" smtClean="0"/>
              <a:t>C.  </a:t>
            </a:r>
            <a:r>
              <a:rPr lang="es-MX" sz="1200" b="1" dirty="0" smtClean="0"/>
              <a:t>Juan Carlos Capuchino Moreno</a:t>
            </a:r>
            <a:endParaRPr lang="es-MX" sz="1200" dirty="0"/>
          </a:p>
        </p:txBody>
      </p:sp>
    </p:spTree>
  </p:cSld>
  <p:clrMapOvr>
    <a:masterClrMapping/>
  </p:clrMapOvr>
  <p:transition spd="slow">
    <p:split orient="vert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55776" y="188640"/>
            <a:ext cx="4392488" cy="338554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DIRECCION DE SEGURIDAD PUBLICA </a:t>
            </a:r>
          </a:p>
        </p:txBody>
      </p:sp>
      <p:sp>
        <p:nvSpPr>
          <p:cNvPr id="3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979712" y="836712"/>
            <a:ext cx="5544616" cy="7191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dirty="0" smtClean="0"/>
              <a:t> </a:t>
            </a:r>
            <a:r>
              <a:rPr lang="es-MX" sz="1600" dirty="0" smtClean="0"/>
              <a:t>DIR. DEPARTAMENTO DE SEGURIDAD PUBLICA </a:t>
            </a:r>
            <a:r>
              <a:rPr lang="es-MX" sz="1600" dirty="0"/>
              <a:t>B</a:t>
            </a:r>
            <a:endParaRPr lang="es-MX" sz="1600" dirty="0"/>
          </a:p>
          <a:p>
            <a:pPr algn="ctr" eaLnBrk="1" hangingPunct="1"/>
            <a:r>
              <a:rPr lang="es-MX" sz="1600" b="1" dirty="0" smtClean="0"/>
              <a:t>C.  Javier Alejandro Garibay  de la Cruz</a:t>
            </a:r>
            <a:endParaRPr lang="es-ES" sz="1600" b="1" dirty="0"/>
          </a:p>
        </p:txBody>
      </p:sp>
      <p:sp>
        <p:nvSpPr>
          <p:cNvPr id="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967536" y="2924944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SEGUNDO COMANDANTE</a:t>
            </a:r>
          </a:p>
          <a:p>
            <a:pPr algn="ctr" eaLnBrk="1" hangingPunct="1"/>
            <a:r>
              <a:rPr lang="es-MX" sz="1200" b="1" dirty="0" smtClean="0"/>
              <a:t>C. Rolando </a:t>
            </a:r>
            <a:r>
              <a:rPr lang="es-MX" sz="1200" b="1" dirty="0" smtClean="0"/>
              <a:t>Rivas Martínez 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967536" y="3717032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SEGUNDO COMANDANTE </a:t>
            </a:r>
          </a:p>
          <a:p>
            <a:pPr marL="228600" indent="-228600" algn="ctr" eaLnBrk="1" hangingPunct="1">
              <a:buAutoNum type="alphaUcPeriod" startAt="3"/>
            </a:pPr>
            <a:r>
              <a:rPr lang="es-MX" sz="1200" b="1" dirty="0" smtClean="0"/>
              <a:t>José Martin Padilla  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967536" y="2132856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 smtClean="0"/>
          </a:p>
          <a:p>
            <a:pPr algn="ctr" eaLnBrk="1" hangingPunct="1"/>
            <a:r>
              <a:rPr lang="es-MX" sz="1200" dirty="0" smtClean="0"/>
              <a:t>PRIMER COMANDANTE  POLICIA</a:t>
            </a:r>
          </a:p>
          <a:p>
            <a:pPr algn="ctr" eaLnBrk="1" hangingPunct="1"/>
            <a:r>
              <a:rPr lang="es-MX" sz="1200" b="1" dirty="0" smtClean="0"/>
              <a:t>C. Martin Gómez del Campo </a:t>
            </a:r>
          </a:p>
          <a:p>
            <a:pPr algn="ctr" eaLnBrk="1" hangingPunct="1"/>
            <a:endParaRPr lang="es-MX" sz="1200" b="1" dirty="0" smtClean="0"/>
          </a:p>
          <a:p>
            <a:pPr algn="ctr" eaLnBrk="1" hangingPunct="1"/>
            <a:endParaRPr lang="es-MX" sz="1200" dirty="0"/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2132856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PRIMER COMANDANTE  TRANSITO </a:t>
            </a:r>
          </a:p>
          <a:p>
            <a:pPr marL="228600" indent="-228600" algn="ctr" eaLnBrk="1" hangingPunct="1"/>
            <a:r>
              <a:rPr lang="es-MX" sz="1200" b="1" dirty="0" smtClean="0"/>
              <a:t>C.  Alberto Guzmán  Contreras 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3717032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SEGUNDO COMANDANTE </a:t>
            </a:r>
          </a:p>
          <a:p>
            <a:pPr marL="228600" indent="-228600" algn="ctr" eaLnBrk="1" hangingPunct="1">
              <a:buAutoNum type="alphaUcPeriod" startAt="3"/>
            </a:pPr>
            <a:r>
              <a:rPr lang="es-MX" sz="1200" b="1" dirty="0" smtClean="0"/>
              <a:t>Fernando Robledo  López 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1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2924944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SEGUNDO COMANDANTE </a:t>
            </a:r>
          </a:p>
          <a:p>
            <a:pPr marL="228600" indent="-228600" algn="ctr" eaLnBrk="1" hangingPunct="1">
              <a:buAutoNum type="alphaUcPeriod" startAt="3"/>
            </a:pPr>
            <a:r>
              <a:rPr lang="es-MX" sz="1200" b="1" dirty="0" smtClean="0"/>
              <a:t>Miguel  Ángel Pérez Velázquez   </a:t>
            </a:r>
          </a:p>
          <a:p>
            <a:pPr algn="ctr" eaLnBrk="1" hangingPunct="1"/>
            <a:endParaRPr lang="es-MX" sz="1200" dirty="0"/>
          </a:p>
        </p:txBody>
      </p:sp>
      <p:pic>
        <p:nvPicPr>
          <p:cNvPr id="16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1656184" cy="65669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17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188640"/>
            <a:ext cx="1224136" cy="576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Line 9"/>
          <p:cNvSpPr>
            <a:spLocks noChangeShapeType="1"/>
          </p:cNvSpPr>
          <p:nvPr/>
        </p:nvSpPr>
        <p:spPr bwMode="auto">
          <a:xfrm flipV="1">
            <a:off x="4427984" y="2492896"/>
            <a:ext cx="576064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0" name="Line 9"/>
          <p:cNvSpPr>
            <a:spLocks noChangeShapeType="1"/>
          </p:cNvSpPr>
          <p:nvPr/>
        </p:nvSpPr>
        <p:spPr bwMode="auto">
          <a:xfrm flipV="1">
            <a:off x="4427984" y="3212976"/>
            <a:ext cx="576064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1" name="Line 9"/>
          <p:cNvSpPr>
            <a:spLocks noChangeShapeType="1"/>
          </p:cNvSpPr>
          <p:nvPr/>
        </p:nvSpPr>
        <p:spPr bwMode="auto">
          <a:xfrm flipV="1">
            <a:off x="4427984" y="4005064"/>
            <a:ext cx="504056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 flipV="1">
            <a:off x="4644008" y="1556792"/>
            <a:ext cx="0" cy="2448272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</p:spTree>
  </p:cSld>
  <p:clrMapOvr>
    <a:masterClrMapping/>
  </p:clrMapOvr>
  <p:transition spd="slow"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8" name="Rectangle 14"/>
          <p:cNvSpPr>
            <a:spLocks noChangeArrowheads="1"/>
          </p:cNvSpPr>
          <p:nvPr/>
        </p:nvSpPr>
        <p:spPr bwMode="auto">
          <a:xfrm>
            <a:off x="3064740" y="908720"/>
            <a:ext cx="3055645" cy="338554"/>
          </a:xfrm>
          <a:prstGeom prst="rect">
            <a:avLst/>
          </a:prstGeom>
          <a:solidFill>
            <a:srgbClr val="C00000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latin typeface="Berlin Sans FB Demi" pitchFamily="34" charset="0"/>
              </a:rPr>
              <a:t>HONORABLE AYUNTAMIENTO</a:t>
            </a:r>
            <a:endParaRPr lang="es-ES" sz="1600" b="1" dirty="0">
              <a:latin typeface="Berlin Sans FB Demi" pitchFamily="34" charset="0"/>
              <a:hlinkClick r:id="rId2" action="ppaction://hlinksldjump"/>
            </a:endParaRPr>
          </a:p>
        </p:txBody>
      </p:sp>
      <p:sp>
        <p:nvSpPr>
          <p:cNvPr id="36869" name="_s5171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860032" y="2420888"/>
            <a:ext cx="3889375" cy="1256978"/>
          </a:xfrm>
          <a:prstGeom prst="roundRect">
            <a:avLst>
              <a:gd name="adj" fmla="val 1875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lIns="27416" tIns="13708" rIns="27416" bIns="13708" anchor="ctr"/>
          <a:lstStyle/>
          <a:p>
            <a:pPr algn="ctr" eaLnBrk="1" hangingPunct="1">
              <a:defRPr/>
            </a:pPr>
            <a:r>
              <a:rPr lang="es-MX" b="1" dirty="0"/>
              <a:t>SINDICATURA</a:t>
            </a:r>
          </a:p>
        </p:txBody>
      </p:sp>
      <p:sp>
        <p:nvSpPr>
          <p:cNvPr id="36870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528" y="2420888"/>
            <a:ext cx="3889375" cy="1328986"/>
          </a:xfrm>
          <a:prstGeom prst="roundRect">
            <a:avLst>
              <a:gd name="adj" fmla="val 1875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lIns="27416" tIns="13708" rIns="27416" bIns="13708" anchor="ctr"/>
          <a:lstStyle/>
          <a:p>
            <a:pPr algn="ctr" eaLnBrk="1" hangingPunct="1">
              <a:defRPr/>
            </a:pPr>
            <a:r>
              <a:rPr lang="es-MX" b="1" dirty="0">
                <a:latin typeface="+mj-lt"/>
              </a:rPr>
              <a:t>REGIDURIA </a:t>
            </a:r>
          </a:p>
        </p:txBody>
      </p:sp>
      <p:sp>
        <p:nvSpPr>
          <p:cNvPr id="36883" name="AutoShape 19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915816" y="4509120"/>
            <a:ext cx="3889375" cy="1689026"/>
          </a:xfrm>
          <a:prstGeom prst="roundRect">
            <a:avLst>
              <a:gd name="adj" fmla="val 1875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lIns="27416" tIns="13708" rIns="27416" bIns="13708" anchor="ctr"/>
          <a:lstStyle/>
          <a:p>
            <a:pPr algn="ctr" eaLnBrk="1" hangingPunct="1">
              <a:defRPr/>
            </a:pPr>
            <a:r>
              <a:rPr lang="es-MX" b="1" dirty="0"/>
              <a:t>SECRETARIA DEL </a:t>
            </a:r>
          </a:p>
          <a:p>
            <a:pPr algn="ctr" eaLnBrk="1" hangingPunct="1">
              <a:defRPr/>
            </a:pPr>
            <a:r>
              <a:rPr lang="es-MX" b="1" dirty="0"/>
              <a:t>H. AYUNTAMIENTO</a:t>
            </a:r>
          </a:p>
        </p:txBody>
      </p:sp>
      <p:sp>
        <p:nvSpPr>
          <p:cNvPr id="36890" name="Rectangle 2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 rot="1152675">
            <a:off x="7321701" y="1286321"/>
            <a:ext cx="1300356" cy="307777"/>
          </a:xfrm>
          <a:prstGeom prst="rect">
            <a:avLst/>
          </a:prstGeom>
          <a:solidFill>
            <a:srgbClr val="C00000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400" b="1" dirty="0">
                <a:latin typeface="Berlin Sans FB Demi" pitchFamily="34" charset="0"/>
              </a:rPr>
              <a:t>DIRECCIONES</a:t>
            </a:r>
            <a:endParaRPr lang="es-ES" sz="1400" b="1" dirty="0">
              <a:latin typeface="Berlin Sans FB Demi" pitchFamily="34" charset="0"/>
              <a:hlinkClick r:id="rId2" action="ppaction://hlinksldjump"/>
            </a:endParaRPr>
          </a:p>
        </p:txBody>
      </p:sp>
      <p:pic>
        <p:nvPicPr>
          <p:cNvPr id="6155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60232" y="-28469"/>
            <a:ext cx="2118767" cy="1071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1520" y="188640"/>
            <a:ext cx="2232248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4499992" y="1340768"/>
            <a:ext cx="72008" cy="3096344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 flipH="1" flipV="1">
            <a:off x="4211960" y="3068959"/>
            <a:ext cx="720080" cy="149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4280" y="0"/>
            <a:ext cx="9144000" cy="68580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7"/>
          <p:cNvSpPr>
            <a:spLocks noChangeShapeType="1"/>
          </p:cNvSpPr>
          <p:nvPr/>
        </p:nvSpPr>
        <p:spPr bwMode="auto">
          <a:xfrm flipH="1">
            <a:off x="4499991" y="2420939"/>
            <a:ext cx="571" cy="1008061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7010400" y="-381000"/>
            <a:ext cx="2133600" cy="228600"/>
          </a:xfrm>
          <a:prstGeom prst="rect">
            <a:avLst/>
          </a:prstGeom>
          <a:solidFill>
            <a:schemeClr val="accent1"/>
          </a:solidFill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hangingPunct="1"/>
            <a:r>
              <a:rPr lang="es-MX" sz="900" b="1" dirty="0" smtClean="0"/>
              <a:t>PRESIDENCIA</a:t>
            </a:r>
            <a:endParaRPr lang="es-ES" sz="900" b="1" dirty="0" smtClean="0"/>
          </a:p>
        </p:txBody>
      </p:sp>
      <p:sp>
        <p:nvSpPr>
          <p:cNvPr id="7173" name="Line 33"/>
          <p:cNvSpPr>
            <a:spLocks noChangeShapeType="1"/>
          </p:cNvSpPr>
          <p:nvPr/>
        </p:nvSpPr>
        <p:spPr bwMode="auto">
          <a:xfrm>
            <a:off x="4500563" y="3408363"/>
            <a:ext cx="577850" cy="46037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  <p:sp>
        <p:nvSpPr>
          <p:cNvPr id="71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528" y="1412776"/>
            <a:ext cx="5328592" cy="100761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2000" dirty="0"/>
              <a:t>P R E S I D E N T </a:t>
            </a:r>
            <a:r>
              <a:rPr lang="es-MX" sz="2000" dirty="0" smtClean="0"/>
              <a:t>A </a:t>
            </a:r>
            <a:endParaRPr lang="es-MX" sz="2000" dirty="0"/>
          </a:p>
          <a:p>
            <a:pPr algn="ctr" eaLnBrk="1" hangingPunct="1"/>
            <a:r>
              <a:rPr lang="es-MX" sz="2000" b="1" dirty="0" smtClean="0"/>
              <a:t>Ing. Ma Guadalupe Rodríguez Martínez</a:t>
            </a:r>
            <a:endParaRPr lang="es-ES" sz="2000" b="1" dirty="0"/>
          </a:p>
        </p:txBody>
      </p:sp>
      <p:sp>
        <p:nvSpPr>
          <p:cNvPr id="7176" name="AutoShape 3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44008" y="3212976"/>
            <a:ext cx="4321175" cy="5762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400" dirty="0" smtClean="0"/>
              <a:t>SECRETARIO </a:t>
            </a:r>
            <a:r>
              <a:rPr lang="es-MX" sz="1400" dirty="0"/>
              <a:t>PARTICULAR</a:t>
            </a:r>
          </a:p>
          <a:p>
            <a:pPr algn="ctr" eaLnBrk="1" hangingPunct="1"/>
            <a:r>
              <a:rPr lang="es-ES" sz="1400" b="1" dirty="0" smtClean="0"/>
              <a:t>Marco Antonio García Anguiano</a:t>
            </a:r>
            <a:endParaRPr lang="es-ES" sz="1400" b="1" dirty="0"/>
          </a:p>
        </p:txBody>
      </p:sp>
      <p:sp>
        <p:nvSpPr>
          <p:cNvPr id="37935" name="Rectangle 4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 rot="909522">
            <a:off x="7452320" y="1340768"/>
            <a:ext cx="1327150" cy="34290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400" b="1" dirty="0">
                <a:solidFill>
                  <a:schemeClr val="bg1"/>
                </a:solidFill>
                <a:latin typeface="Berlin Sans FB Demi" pitchFamily="34" charset="0"/>
              </a:rPr>
              <a:t>DIRECCIONES</a:t>
            </a:r>
            <a:endParaRPr lang="es-ES" sz="1400" b="1" dirty="0">
              <a:solidFill>
                <a:schemeClr val="bg1"/>
              </a:solidFill>
              <a:latin typeface="Berlin Sans FB Demi" pitchFamily="34" charset="0"/>
              <a:hlinkClick r:id="rId2" action="ppaction://hlinksldjump"/>
            </a:endParaRPr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3635896" y="332656"/>
            <a:ext cx="2114748" cy="584775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PRESIDENCIA MUNICIPAL</a:t>
            </a:r>
            <a:endParaRPr lang="es-ES" sz="1600" b="1" dirty="0">
              <a:solidFill>
                <a:schemeClr val="bg1"/>
              </a:solidFill>
              <a:latin typeface="Berlin Sans FB Demi" pitchFamily="34" charset="0"/>
              <a:hlinkClick r:id="rId2" action="ppaction://hlinksldjump"/>
            </a:endParaRPr>
          </a:p>
        </p:txBody>
      </p:sp>
      <p:pic>
        <p:nvPicPr>
          <p:cNvPr id="7185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47180" y="142931"/>
            <a:ext cx="866620" cy="1071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AutoShape 3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3789040"/>
            <a:ext cx="4321175" cy="93630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400" dirty="0" smtClean="0"/>
          </a:p>
          <a:p>
            <a:pPr algn="ctr" eaLnBrk="1" hangingPunct="1"/>
            <a:r>
              <a:rPr lang="es-MX" sz="1400" dirty="0" smtClean="0"/>
              <a:t>ASISTENTE PERSONAL DE LA PRESIDENTA</a:t>
            </a:r>
          </a:p>
          <a:p>
            <a:pPr algn="ctr" eaLnBrk="1" hangingPunct="1"/>
            <a:r>
              <a:rPr lang="es-MX" sz="1400" b="1" dirty="0" smtClean="0"/>
              <a:t>Rosa Castañón Dávila</a:t>
            </a:r>
          </a:p>
          <a:p>
            <a:pPr algn="ctr" eaLnBrk="1" hangingPunct="1"/>
            <a:endParaRPr lang="es-MX" sz="1400" dirty="0" smtClean="0"/>
          </a:p>
          <a:p>
            <a:pPr algn="ctr" eaLnBrk="1" hangingPunct="1"/>
            <a:endParaRPr lang="es-MX" sz="1400" dirty="0"/>
          </a:p>
          <a:p>
            <a:pPr algn="ctr" eaLnBrk="1" hangingPunct="1"/>
            <a:endParaRPr lang="es-ES" sz="1400" b="1" dirty="0"/>
          </a:p>
        </p:txBody>
      </p:sp>
      <p:sp>
        <p:nvSpPr>
          <p:cNvPr id="19" name="Line 7"/>
          <p:cNvSpPr>
            <a:spLocks noChangeShapeType="1"/>
          </p:cNvSpPr>
          <p:nvPr/>
        </p:nvSpPr>
        <p:spPr bwMode="auto">
          <a:xfrm flipH="1">
            <a:off x="1763688" y="2492896"/>
            <a:ext cx="0" cy="1295995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  <p:pic>
        <p:nvPicPr>
          <p:cNvPr id="2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188640"/>
            <a:ext cx="2232248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sp>
        <p:nvSpPr>
          <p:cNvPr id="13" name="AutoShape 3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44008" y="4221088"/>
            <a:ext cx="4321175" cy="5762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400" dirty="0" smtClean="0"/>
              <a:t>CHOFER A</a:t>
            </a:r>
            <a:endParaRPr lang="es-MX" sz="1400" dirty="0"/>
          </a:p>
          <a:p>
            <a:pPr algn="ctr" eaLnBrk="1" hangingPunct="1"/>
            <a:r>
              <a:rPr lang="es-ES" sz="1400" b="1" dirty="0" smtClean="0"/>
              <a:t>Alfonso Celis Morales </a:t>
            </a:r>
            <a:endParaRPr lang="es-ES" sz="1400" b="1" dirty="0"/>
          </a:p>
        </p:txBody>
      </p:sp>
      <p:sp>
        <p:nvSpPr>
          <p:cNvPr id="14" name="AutoShape 3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5157192"/>
            <a:ext cx="4321175" cy="5762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400" dirty="0" smtClean="0"/>
              <a:t>SECRETARIA  D</a:t>
            </a:r>
            <a:endParaRPr lang="es-MX" sz="1400" dirty="0"/>
          </a:p>
          <a:p>
            <a:pPr algn="ctr" eaLnBrk="1" hangingPunct="1"/>
            <a:r>
              <a:rPr lang="es-ES" sz="1400" b="1" dirty="0" smtClean="0"/>
              <a:t>Ana Cristina Méndez Rubalcaba </a:t>
            </a:r>
            <a:endParaRPr lang="es-ES" sz="1400" b="1" dirty="0"/>
          </a:p>
        </p:txBody>
      </p:sp>
      <p:sp>
        <p:nvSpPr>
          <p:cNvPr id="16" name="Line 7"/>
          <p:cNvSpPr>
            <a:spLocks noChangeShapeType="1"/>
          </p:cNvSpPr>
          <p:nvPr/>
        </p:nvSpPr>
        <p:spPr bwMode="auto">
          <a:xfrm>
            <a:off x="2123728" y="4725144"/>
            <a:ext cx="0" cy="376659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  <p:sp>
        <p:nvSpPr>
          <p:cNvPr id="17" name="Line 7"/>
          <p:cNvSpPr>
            <a:spLocks noChangeShapeType="1"/>
          </p:cNvSpPr>
          <p:nvPr/>
        </p:nvSpPr>
        <p:spPr bwMode="auto">
          <a:xfrm flipH="1">
            <a:off x="6732240" y="3861048"/>
            <a:ext cx="0" cy="36004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Line 9"/>
          <p:cNvSpPr>
            <a:spLocks noChangeShapeType="1"/>
          </p:cNvSpPr>
          <p:nvPr/>
        </p:nvSpPr>
        <p:spPr bwMode="auto">
          <a:xfrm>
            <a:off x="4500563" y="3286125"/>
            <a:ext cx="0" cy="19431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  <p:sp>
        <p:nvSpPr>
          <p:cNvPr id="8196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00313" y="3714750"/>
            <a:ext cx="3960812" cy="577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600" dirty="0"/>
              <a:t>ASESOR JURIDICO</a:t>
            </a:r>
            <a:endParaRPr lang="es-ES" sz="1600" dirty="0"/>
          </a:p>
          <a:p>
            <a:pPr algn="ctr" eaLnBrk="1" hangingPunct="1"/>
            <a:r>
              <a:rPr lang="es-MX" b="1" dirty="0" smtClean="0"/>
              <a:t>Lic</a:t>
            </a:r>
            <a:r>
              <a:rPr lang="es-MX" sz="1600" b="1" dirty="0" smtClean="0"/>
              <a:t>. Mario Eduardo Castillo Sánchez </a:t>
            </a:r>
            <a:endParaRPr lang="es-ES" sz="1600" b="1" dirty="0"/>
          </a:p>
        </p:txBody>
      </p:sp>
      <p:sp>
        <p:nvSpPr>
          <p:cNvPr id="819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57463" y="4797425"/>
            <a:ext cx="3886200" cy="7921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600" dirty="0"/>
              <a:t>ASISTENTE DE </a:t>
            </a:r>
            <a:r>
              <a:rPr lang="es-MX" sz="1600" dirty="0" smtClean="0"/>
              <a:t>SINDICATURA</a:t>
            </a:r>
          </a:p>
          <a:p>
            <a:pPr algn="ctr" eaLnBrk="1" hangingPunct="1"/>
            <a:r>
              <a:rPr lang="es-MX" sz="1600" b="1" dirty="0" smtClean="0"/>
              <a:t>Ma. Guadalupe Pérez Torres</a:t>
            </a:r>
            <a:endParaRPr lang="es-MX" sz="1600" b="1" dirty="0"/>
          </a:p>
        </p:txBody>
      </p:sp>
      <p:sp>
        <p:nvSpPr>
          <p:cNvPr id="8198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2349500"/>
            <a:ext cx="5832475" cy="922338"/>
          </a:xfrm>
          <a:prstGeom prst="roundRect">
            <a:avLst>
              <a:gd name="adj" fmla="val 1428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2000" dirty="0"/>
              <a:t>S I N D I C O</a:t>
            </a:r>
          </a:p>
          <a:p>
            <a:pPr algn="ctr" eaLnBrk="1" hangingPunct="1"/>
            <a:r>
              <a:rPr lang="es-MX" sz="2000" b="1" dirty="0" smtClean="0"/>
              <a:t>T.S.U. Gualberto Torres Pérez</a:t>
            </a:r>
            <a:endParaRPr lang="es-ES" sz="2000" b="1" dirty="0"/>
          </a:p>
        </p:txBody>
      </p:sp>
      <p:sp>
        <p:nvSpPr>
          <p:cNvPr id="43011" name="Rectangl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3928" y="980728"/>
            <a:ext cx="1508125" cy="37465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SINDICATURA</a:t>
            </a:r>
            <a:endParaRPr lang="es-ES" sz="1600" b="1" dirty="0">
              <a:solidFill>
                <a:schemeClr val="bg1"/>
              </a:solidFill>
              <a:latin typeface="Berlin Sans FB Demi" pitchFamily="34" charset="0"/>
              <a:hlinkClick r:id="rId2" action="ppaction://hlinksldjump"/>
            </a:endParaRPr>
          </a:p>
        </p:txBody>
      </p:sp>
      <p:sp>
        <p:nvSpPr>
          <p:cNvPr id="43022" name="Rectangle 1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75856" y="476672"/>
            <a:ext cx="3065462" cy="37465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HONORABLE AYUNTAMIENTO</a:t>
            </a:r>
            <a:endParaRPr lang="es-ES" sz="1600" b="1" dirty="0">
              <a:solidFill>
                <a:schemeClr val="bg1"/>
              </a:solidFill>
              <a:latin typeface="Berlin Sans FB Demi" pitchFamily="34" charset="0"/>
              <a:hlinkClick r:id="rId2" action="ppaction://hlinksldjump"/>
            </a:endParaRPr>
          </a:p>
        </p:txBody>
      </p:sp>
      <p:sp>
        <p:nvSpPr>
          <p:cNvPr id="43039" name="Rectangle 31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 rot="1200705">
            <a:off x="7236296" y="1484784"/>
            <a:ext cx="1327150" cy="34290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400" b="1" dirty="0">
                <a:solidFill>
                  <a:schemeClr val="bg1"/>
                </a:solidFill>
                <a:latin typeface="Berlin Sans FB Demi" pitchFamily="34" charset="0"/>
              </a:rPr>
              <a:t>DIRECCIONES</a:t>
            </a:r>
            <a:endParaRPr lang="es-ES" sz="1400" b="1" dirty="0">
              <a:solidFill>
                <a:schemeClr val="bg1"/>
              </a:solidFill>
              <a:latin typeface="Berlin Sans FB Demi" pitchFamily="34" charset="0"/>
              <a:hlinkClick r:id="rId2" action="ppaction://hlinksldjump"/>
            </a:endParaRPr>
          </a:p>
        </p:txBody>
      </p:sp>
      <p:pic>
        <p:nvPicPr>
          <p:cNvPr id="8205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84387" y="142931"/>
            <a:ext cx="866620" cy="1071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332656"/>
            <a:ext cx="1944216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Line 10"/>
          <p:cNvSpPr>
            <a:spLocks noChangeShapeType="1"/>
          </p:cNvSpPr>
          <p:nvPr/>
        </p:nvSpPr>
        <p:spPr bwMode="auto">
          <a:xfrm flipH="1">
            <a:off x="4643438" y="4868863"/>
            <a:ext cx="0" cy="10795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-387350"/>
            <a:ext cx="1447800" cy="285750"/>
          </a:xfrm>
          <a:prstGeom prst="rect">
            <a:avLst/>
          </a:prstGeom>
          <a:solidFill>
            <a:schemeClr val="accent1"/>
          </a:solidFill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hangingPunct="1"/>
            <a:r>
              <a:rPr lang="es-MX" sz="1000" b="1" dirty="0" smtClean="0"/>
              <a:t>REGIDORES</a:t>
            </a:r>
            <a:endParaRPr lang="es-ES" sz="1000" b="1" dirty="0" smtClean="0"/>
          </a:p>
        </p:txBody>
      </p:sp>
      <p:sp>
        <p:nvSpPr>
          <p:cNvPr id="9220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2205038"/>
            <a:ext cx="6192837" cy="2736850"/>
          </a:xfrm>
          <a:prstGeom prst="roundRect">
            <a:avLst>
              <a:gd name="adj" fmla="val 3472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700" b="1" dirty="0" smtClean="0"/>
              <a:t>T.S.U. María Dolores Cervantes Carranco</a:t>
            </a:r>
            <a:endParaRPr lang="es-MX" sz="1700" b="1" dirty="0"/>
          </a:p>
          <a:p>
            <a:pPr algn="ctr" eaLnBrk="1" hangingPunct="1"/>
            <a:r>
              <a:rPr lang="es-MX" sz="1700" b="1" dirty="0" smtClean="0"/>
              <a:t>LIC. María Elena Flores Luna </a:t>
            </a:r>
            <a:endParaRPr lang="es-MX" sz="1700" b="1" dirty="0"/>
          </a:p>
          <a:p>
            <a:pPr algn="ctr" eaLnBrk="1" hangingPunct="1"/>
            <a:r>
              <a:rPr lang="es-MX" sz="1700" b="1" dirty="0" smtClean="0"/>
              <a:t>C. Elsa Valadez Martínez</a:t>
            </a:r>
            <a:endParaRPr lang="es-MX" sz="1700" b="1" dirty="0"/>
          </a:p>
          <a:p>
            <a:pPr algn="ctr" eaLnBrk="1" hangingPunct="1"/>
            <a:r>
              <a:rPr lang="es-MX" sz="1700" b="1" dirty="0" smtClean="0"/>
              <a:t>LIC. Ma. del Socorro Rodríguez Hernández.</a:t>
            </a:r>
            <a:endParaRPr lang="es-MX" sz="1700" b="1" dirty="0"/>
          </a:p>
          <a:p>
            <a:pPr algn="ctr" eaLnBrk="1" hangingPunct="1"/>
            <a:r>
              <a:rPr lang="es-MX" sz="1700" b="1" dirty="0" smtClean="0"/>
              <a:t>ING. Ezequiel Díaz Pacheco</a:t>
            </a:r>
            <a:endParaRPr lang="es-MX" sz="1700" b="1" dirty="0"/>
          </a:p>
          <a:p>
            <a:pPr algn="ctr" eaLnBrk="1" hangingPunct="1"/>
            <a:r>
              <a:rPr lang="es-MX" sz="1700" b="1" dirty="0" smtClean="0"/>
              <a:t>ING. Diego Portugal Araiza</a:t>
            </a:r>
          </a:p>
          <a:p>
            <a:pPr algn="ctr" eaLnBrk="1" hangingPunct="1"/>
            <a:r>
              <a:rPr lang="es-MX" sz="1700" b="1" dirty="0" smtClean="0"/>
              <a:t>LIC. Juan Miguel Mendoza Díaz de León</a:t>
            </a:r>
          </a:p>
          <a:p>
            <a:pPr algn="ctr" eaLnBrk="1" hangingPunct="1"/>
            <a:r>
              <a:rPr lang="es-MX" sz="1700" b="1" dirty="0" smtClean="0"/>
              <a:t>ING. Saúl Ortiz Beltrán</a:t>
            </a:r>
          </a:p>
          <a:p>
            <a:pPr eaLnBrk="1" hangingPunct="1"/>
            <a:endParaRPr lang="es-MX" sz="1700" b="1" dirty="0"/>
          </a:p>
        </p:txBody>
      </p:sp>
      <p:sp>
        <p:nvSpPr>
          <p:cNvPr id="9221" name="Line 9"/>
          <p:cNvSpPr>
            <a:spLocks noChangeShapeType="1"/>
          </p:cNvSpPr>
          <p:nvPr/>
        </p:nvSpPr>
        <p:spPr bwMode="auto">
          <a:xfrm flipH="1">
            <a:off x="4284663" y="5443538"/>
            <a:ext cx="719137" cy="1587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  <p:sp>
        <p:nvSpPr>
          <p:cNvPr id="41987" name="Rectangl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707904" y="1196752"/>
            <a:ext cx="1296988" cy="37465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REGIDORES</a:t>
            </a:r>
            <a:endParaRPr lang="es-ES" sz="1600" b="1" dirty="0">
              <a:solidFill>
                <a:schemeClr val="bg1"/>
              </a:solidFill>
              <a:latin typeface="Berlin Sans FB Demi" pitchFamily="34" charset="0"/>
              <a:hlinkClick r:id="rId2" action="ppaction://hlinksldjump"/>
            </a:endParaRPr>
          </a:p>
        </p:txBody>
      </p:sp>
      <p:sp>
        <p:nvSpPr>
          <p:cNvPr id="42000" name="Rectangle 1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843808" y="260648"/>
            <a:ext cx="3065462" cy="37465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HONORABLE AYUNTAMIENTO</a:t>
            </a:r>
            <a:endParaRPr lang="es-ES" sz="1600" b="1" dirty="0">
              <a:solidFill>
                <a:schemeClr val="bg1"/>
              </a:solidFill>
              <a:latin typeface="Berlin Sans FB Demi" pitchFamily="34" charset="0"/>
              <a:hlinkClick r:id="rId2" action="ppaction://hlinksldjump"/>
            </a:endParaRPr>
          </a:p>
        </p:txBody>
      </p:sp>
      <p:sp>
        <p:nvSpPr>
          <p:cNvPr id="42016" name="Rectangle 3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 rot="475116">
            <a:off x="7596336" y="1484784"/>
            <a:ext cx="1327150" cy="34290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400" b="1" dirty="0">
                <a:solidFill>
                  <a:schemeClr val="bg1"/>
                </a:solidFill>
                <a:latin typeface="Berlin Sans FB Demi" pitchFamily="34" charset="0"/>
              </a:rPr>
              <a:t>DIRECCIONES</a:t>
            </a:r>
            <a:endParaRPr lang="es-ES" sz="1400" b="1" dirty="0">
              <a:solidFill>
                <a:schemeClr val="bg1"/>
              </a:solidFill>
              <a:latin typeface="Berlin Sans FB Demi" pitchFamily="34" charset="0"/>
              <a:hlinkClick r:id="rId2" action="ppaction://hlinksldjump"/>
            </a:endParaRPr>
          </a:p>
        </p:txBody>
      </p:sp>
      <p:sp>
        <p:nvSpPr>
          <p:cNvPr id="9226" name="AutoShape 3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51050" y="5229225"/>
            <a:ext cx="5111750" cy="863600"/>
          </a:xfrm>
          <a:prstGeom prst="roundRect">
            <a:avLst>
              <a:gd name="adj" fmla="val 644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300" dirty="0"/>
              <a:t>SECRETARIA</a:t>
            </a:r>
            <a:endParaRPr lang="es-ES" sz="1300" dirty="0"/>
          </a:p>
          <a:p>
            <a:pPr algn="ctr" eaLnBrk="1" hangingPunct="1"/>
            <a:r>
              <a:rPr lang="es-MX" sz="1400" b="1" dirty="0" smtClean="0"/>
              <a:t>Carmen Carolina Guzmán Galván </a:t>
            </a:r>
            <a:endParaRPr lang="es-MX" sz="1400" b="1" dirty="0"/>
          </a:p>
        </p:txBody>
      </p:sp>
      <p:pic>
        <p:nvPicPr>
          <p:cNvPr id="9229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47180" y="142931"/>
            <a:ext cx="866620" cy="1071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260648"/>
            <a:ext cx="1368152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Line 9"/>
          <p:cNvSpPr>
            <a:spLocks noChangeShapeType="1"/>
          </p:cNvSpPr>
          <p:nvPr/>
        </p:nvSpPr>
        <p:spPr bwMode="auto">
          <a:xfrm>
            <a:off x="4572000" y="2060575"/>
            <a:ext cx="0" cy="2952601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  <p:sp>
        <p:nvSpPr>
          <p:cNvPr id="10244" name="Line 8"/>
          <p:cNvSpPr>
            <a:spLocks noChangeShapeType="1"/>
          </p:cNvSpPr>
          <p:nvPr/>
        </p:nvSpPr>
        <p:spPr bwMode="auto">
          <a:xfrm flipH="1">
            <a:off x="3851275" y="4438650"/>
            <a:ext cx="15128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  <p:sp>
        <p:nvSpPr>
          <p:cNvPr id="10246" name="Line 46"/>
          <p:cNvSpPr>
            <a:spLocks noChangeShapeType="1"/>
          </p:cNvSpPr>
          <p:nvPr/>
        </p:nvSpPr>
        <p:spPr bwMode="auto">
          <a:xfrm flipH="1">
            <a:off x="4067175" y="3500438"/>
            <a:ext cx="10810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  <p:sp>
        <p:nvSpPr>
          <p:cNvPr id="10247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76825" y="3214688"/>
            <a:ext cx="3633788" cy="503237"/>
          </a:xfrm>
          <a:prstGeom prst="roundRect">
            <a:avLst>
              <a:gd name="adj" fmla="val 3472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300" dirty="0" smtClean="0"/>
              <a:t>ASESOR JURIDICO</a:t>
            </a:r>
            <a:endParaRPr lang="es-MX" sz="1300" dirty="0"/>
          </a:p>
        </p:txBody>
      </p:sp>
      <p:sp>
        <p:nvSpPr>
          <p:cNvPr id="10248" name="AutoShape 1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932363" y="4222750"/>
            <a:ext cx="4067175" cy="501650"/>
          </a:xfrm>
          <a:prstGeom prst="roundRect">
            <a:avLst>
              <a:gd name="adj" fmla="val 3472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RESPONSABLE DEL ARCHIVO GENERAL MUNICIPAL</a:t>
            </a:r>
            <a:endParaRPr lang="es-ES" sz="1200" dirty="0"/>
          </a:p>
          <a:p>
            <a:pPr algn="ctr" eaLnBrk="1" hangingPunct="1"/>
            <a:r>
              <a:rPr lang="es-MX" sz="1200" b="1" dirty="0" smtClean="0"/>
              <a:t>C. Ezequiel Martínez Rodríguez</a:t>
            </a:r>
            <a:endParaRPr lang="es-MX" sz="1200" b="1" dirty="0"/>
          </a:p>
        </p:txBody>
      </p:sp>
      <p:sp>
        <p:nvSpPr>
          <p:cNvPr id="10249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51720" y="1556792"/>
            <a:ext cx="4948237" cy="719137"/>
          </a:xfrm>
          <a:prstGeom prst="roundRect">
            <a:avLst>
              <a:gd name="adj" fmla="val 2031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700" dirty="0"/>
              <a:t>SECRETARIO DEL H. </a:t>
            </a:r>
            <a:r>
              <a:rPr lang="es-MX" sz="1700" dirty="0" smtClean="0"/>
              <a:t>AYUNTAMIENTO</a:t>
            </a:r>
            <a:endParaRPr lang="es-ES" sz="1700" dirty="0"/>
          </a:p>
          <a:p>
            <a:pPr algn="ctr" eaLnBrk="1" hangingPunct="1"/>
            <a:r>
              <a:rPr lang="es-ES" sz="1700" b="1" dirty="0" smtClean="0"/>
              <a:t>Lic. Oscar Miguel Cortez Cibrián</a:t>
            </a:r>
            <a:endParaRPr lang="es-ES" sz="1700" b="1" dirty="0"/>
          </a:p>
        </p:txBody>
      </p:sp>
      <p:sp>
        <p:nvSpPr>
          <p:cNvPr id="10250" name="AutoShape 5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850" y="3284984"/>
            <a:ext cx="3744913" cy="575816"/>
          </a:xfrm>
          <a:prstGeom prst="roundRect">
            <a:avLst>
              <a:gd name="adj" fmla="val 3472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300" dirty="0"/>
              <a:t>ASISTENTE </a:t>
            </a:r>
            <a:r>
              <a:rPr lang="es-MX" sz="1300" dirty="0" smtClean="0"/>
              <a:t>DE SECRETARIA</a:t>
            </a:r>
            <a:endParaRPr lang="es-ES" sz="1300" dirty="0"/>
          </a:p>
          <a:p>
            <a:pPr algn="ctr" eaLnBrk="1" hangingPunct="1"/>
            <a:r>
              <a:rPr lang="es-MX" sz="1400" b="1" dirty="0" smtClean="0"/>
              <a:t>Marilyn Saucedo  González  </a:t>
            </a:r>
            <a:endParaRPr lang="es-MX" sz="1400" b="1" dirty="0"/>
          </a:p>
        </p:txBody>
      </p:sp>
      <p:sp>
        <p:nvSpPr>
          <p:cNvPr id="10251" name="Rectangle 68"/>
          <p:cNvSpPr>
            <a:spLocks noChangeArrowheads="1"/>
          </p:cNvSpPr>
          <p:nvPr/>
        </p:nvSpPr>
        <p:spPr bwMode="auto">
          <a:xfrm>
            <a:off x="323528" y="4222750"/>
            <a:ext cx="3675385" cy="503238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300" dirty="0" smtClean="0"/>
              <a:t>SECRETARIA B</a:t>
            </a:r>
            <a:endParaRPr lang="es-MX" sz="1300" dirty="0"/>
          </a:p>
          <a:p>
            <a:pPr algn="ctr" eaLnBrk="1" hangingPunct="1"/>
            <a:r>
              <a:rPr lang="es-MX" sz="1300" b="1" dirty="0" smtClean="0"/>
              <a:t> Cristina Robledo Rojas</a:t>
            </a:r>
            <a:endParaRPr lang="es-MX" sz="1300" b="1" dirty="0"/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2555776" y="548680"/>
            <a:ext cx="3662363" cy="338554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SECRETARIA DEL H. AYUNTAMIENTO</a:t>
            </a:r>
            <a:endParaRPr lang="es-ES" sz="1600" b="1" dirty="0">
              <a:solidFill>
                <a:schemeClr val="bg1"/>
              </a:solidFill>
              <a:latin typeface="Berlin Sans FB Demi" pitchFamily="34" charset="0"/>
              <a:hlinkClick r:id="rId2" action="ppaction://hlinksldjump"/>
            </a:endParaRPr>
          </a:p>
        </p:txBody>
      </p:sp>
      <p:sp>
        <p:nvSpPr>
          <p:cNvPr id="41022" name="Rectangle 6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 rot="796178">
            <a:off x="7524328" y="1412776"/>
            <a:ext cx="1327150" cy="34290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400" b="1" dirty="0">
                <a:solidFill>
                  <a:schemeClr val="bg1"/>
                </a:solidFill>
                <a:latin typeface="Berlin Sans FB Demi" pitchFamily="34" charset="0"/>
              </a:rPr>
              <a:t>DIRECCIONES</a:t>
            </a:r>
            <a:endParaRPr lang="es-ES" sz="1400" b="1" dirty="0">
              <a:solidFill>
                <a:schemeClr val="bg1"/>
              </a:solidFill>
              <a:latin typeface="Berlin Sans FB Demi" pitchFamily="34" charset="0"/>
              <a:hlinkClick r:id="rId2" action="ppaction://hlinksldjump"/>
            </a:endParaRPr>
          </a:p>
        </p:txBody>
      </p:sp>
      <p:sp>
        <p:nvSpPr>
          <p:cNvPr id="40982" name="AutoShape 2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75856" y="6309320"/>
            <a:ext cx="3082925" cy="396875"/>
          </a:xfrm>
          <a:prstGeom prst="roundRect">
            <a:avLst>
              <a:gd name="adj" fmla="val 25894"/>
            </a:avLst>
          </a:prstGeom>
          <a:solidFill>
            <a:schemeClr val="hlink"/>
          </a:solidFill>
          <a:ln w="38100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OFICIALIA CALIFICADORA  </a:t>
            </a:r>
          </a:p>
        </p:txBody>
      </p:sp>
      <p:pic>
        <p:nvPicPr>
          <p:cNvPr id="10260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328" y="188640"/>
            <a:ext cx="1368152" cy="1071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332656"/>
            <a:ext cx="2160240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sp>
        <p:nvSpPr>
          <p:cNvPr id="19" name="AutoShape 1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627784" y="5013176"/>
            <a:ext cx="3635896" cy="501650"/>
          </a:xfrm>
          <a:prstGeom prst="roundRect">
            <a:avLst>
              <a:gd name="adj" fmla="val 3472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ES" sz="1200" dirty="0" smtClean="0"/>
              <a:t>INSPECTOR DE FIZACALIZACION</a:t>
            </a:r>
            <a:endParaRPr lang="es-ES" sz="1200" dirty="0"/>
          </a:p>
          <a:p>
            <a:pPr algn="ctr" eaLnBrk="1" hangingPunct="1"/>
            <a:r>
              <a:rPr lang="es-MX" sz="1200" b="1" dirty="0" smtClean="0"/>
              <a:t>C. Héctor Javier Maldonado</a:t>
            </a:r>
            <a:endParaRPr lang="es-MX" sz="1200" b="1" dirty="0"/>
          </a:p>
        </p:txBody>
      </p:sp>
      <p:sp>
        <p:nvSpPr>
          <p:cNvPr id="22" name="Line 45"/>
          <p:cNvSpPr>
            <a:spLocks noChangeShapeType="1"/>
          </p:cNvSpPr>
          <p:nvPr/>
        </p:nvSpPr>
        <p:spPr bwMode="auto">
          <a:xfrm flipH="1">
            <a:off x="4572000" y="5589240"/>
            <a:ext cx="0" cy="648072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  <p:sp>
        <p:nvSpPr>
          <p:cNvPr id="18" name="AutoShape 2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5536" y="2636912"/>
            <a:ext cx="3082925" cy="396875"/>
          </a:xfrm>
          <a:prstGeom prst="roundRect">
            <a:avLst>
              <a:gd name="adj" fmla="val 25894"/>
            </a:avLst>
          </a:prstGeom>
          <a:solidFill>
            <a:schemeClr val="hlink"/>
          </a:solidFill>
          <a:ln w="38100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PLANEACION </a:t>
            </a:r>
            <a:endParaRPr lang="es-MX" sz="1600" b="1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20" name="Line 46"/>
          <p:cNvSpPr>
            <a:spLocks noChangeShapeType="1"/>
          </p:cNvSpPr>
          <p:nvPr/>
        </p:nvSpPr>
        <p:spPr bwMode="auto">
          <a:xfrm flipH="1">
            <a:off x="1475656" y="1916832"/>
            <a:ext cx="568449" cy="727894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3275856" y="1700808"/>
            <a:ext cx="2689225" cy="338138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OFICIALIA CALIFICADORA</a:t>
            </a:r>
          </a:p>
        </p:txBody>
      </p:sp>
      <p:sp>
        <p:nvSpPr>
          <p:cNvPr id="45071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987824" y="548680"/>
            <a:ext cx="3662363" cy="37465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SECRETARIA DEL H. AYUNTAMIENTO</a:t>
            </a:r>
            <a:endParaRPr lang="es-ES" sz="1600" b="1" dirty="0">
              <a:solidFill>
                <a:schemeClr val="bg1"/>
              </a:solidFill>
              <a:latin typeface="Berlin Sans FB Demi" pitchFamily="34" charset="0"/>
              <a:hlinkClick r:id="rId3" action="ppaction://hlinksldjump"/>
            </a:endParaRPr>
          </a:p>
        </p:txBody>
      </p:sp>
      <p:sp>
        <p:nvSpPr>
          <p:cNvPr id="45083" name="Rectangle 2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 rot="669796">
            <a:off x="7308304" y="1340768"/>
            <a:ext cx="1327150" cy="34290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400" b="1" dirty="0">
                <a:solidFill>
                  <a:schemeClr val="bg1"/>
                </a:solidFill>
                <a:latin typeface="Berlin Sans FB Demi" pitchFamily="34" charset="0"/>
              </a:rPr>
              <a:t>DIRECCIONES</a:t>
            </a:r>
            <a:endParaRPr lang="es-ES" sz="1400" b="1" dirty="0">
              <a:solidFill>
                <a:schemeClr val="bg1"/>
              </a:solidFill>
              <a:latin typeface="Berlin Sans FB Demi" pitchFamily="34" charset="0"/>
              <a:hlinkClick r:id="rId3" action="ppaction://hlinksldjump"/>
            </a:endParaRPr>
          </a:p>
        </p:txBody>
      </p:sp>
      <p:sp>
        <p:nvSpPr>
          <p:cNvPr id="12295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979712" y="3068960"/>
            <a:ext cx="5668963" cy="1392238"/>
          </a:xfrm>
          <a:prstGeom prst="roundRect">
            <a:avLst>
              <a:gd name="adj" fmla="val 15681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dirty="0"/>
              <a:t>JUECES CALIFICADORES </a:t>
            </a:r>
            <a:endParaRPr lang="es-MX" dirty="0" smtClean="0"/>
          </a:p>
          <a:p>
            <a:pPr algn="ctr" eaLnBrk="1" hangingPunct="1"/>
            <a:endParaRPr lang="es-MX" dirty="0"/>
          </a:p>
          <a:p>
            <a:pPr algn="ctr" eaLnBrk="1" hangingPunct="1"/>
            <a:r>
              <a:rPr lang="es-MX" b="1" dirty="0" smtClean="0"/>
              <a:t>Lic. Moisés Torres Alba</a:t>
            </a:r>
          </a:p>
          <a:p>
            <a:pPr algn="ctr" eaLnBrk="1" hangingPunct="1"/>
            <a:endParaRPr lang="es-MX" b="1" dirty="0"/>
          </a:p>
          <a:p>
            <a:pPr algn="ctr" eaLnBrk="1" hangingPunct="1"/>
            <a:r>
              <a:rPr lang="es-MX" b="1" dirty="0" smtClean="0"/>
              <a:t>Lic. Moisés Rangel Zavala</a:t>
            </a:r>
            <a:endParaRPr lang="es-ES" b="1" dirty="0"/>
          </a:p>
        </p:txBody>
      </p:sp>
      <p:pic>
        <p:nvPicPr>
          <p:cNvPr id="12298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84387" y="142931"/>
            <a:ext cx="866620" cy="1071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332656"/>
            <a:ext cx="2160240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sp>
        <p:nvSpPr>
          <p:cNvPr id="8" name="Line 46"/>
          <p:cNvSpPr>
            <a:spLocks noChangeShapeType="1"/>
          </p:cNvSpPr>
          <p:nvPr/>
        </p:nvSpPr>
        <p:spPr bwMode="auto">
          <a:xfrm flipH="1" flipV="1">
            <a:off x="4571997" y="2132856"/>
            <a:ext cx="72010" cy="936104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5472570</TotalTime>
  <Words>2472</Words>
  <Application>Microsoft Office PowerPoint</Application>
  <PresentationFormat>Presentación en pantalla (4:3)</PresentationFormat>
  <Paragraphs>656</Paragraphs>
  <Slides>40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40</vt:i4>
      </vt:variant>
    </vt:vector>
  </HeadingPairs>
  <TitlesOfParts>
    <vt:vector size="41" baseType="lpstr">
      <vt:lpstr>Viajes</vt:lpstr>
      <vt:lpstr>Presentación de PowerPoint</vt:lpstr>
      <vt:lpstr>Presentación de PowerPoint</vt:lpstr>
      <vt:lpstr>Presentación de PowerPoint</vt:lpstr>
      <vt:lpstr>Presentación de PowerPoint</vt:lpstr>
      <vt:lpstr>PRESIDENCIA</vt:lpstr>
      <vt:lpstr>Presentación de PowerPoint</vt:lpstr>
      <vt:lpstr>REGIDORES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Presidencia Municipal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Jimmy Mortem</dc:creator>
  <cp:lastModifiedBy>usuario</cp:lastModifiedBy>
  <cp:revision>1609</cp:revision>
  <cp:lastPrinted>2019-07-03T19:57:38Z</cp:lastPrinted>
  <dcterms:created xsi:type="dcterms:W3CDTF">2003-10-02T15:47:19Z</dcterms:created>
  <dcterms:modified xsi:type="dcterms:W3CDTF">2019-09-30T20:15:24Z</dcterms:modified>
</cp:coreProperties>
</file>