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7"/>
  </p:notesMasterIdLst>
  <p:handoutMasterIdLst>
    <p:handoutMasterId r:id="rId48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30" r:id="rId32"/>
    <p:sldId id="322" r:id="rId33"/>
    <p:sldId id="323" r:id="rId34"/>
    <p:sldId id="324" r:id="rId35"/>
    <p:sldId id="325" r:id="rId36"/>
    <p:sldId id="300" r:id="rId37"/>
    <p:sldId id="326" r:id="rId38"/>
    <p:sldId id="327" r:id="rId39"/>
    <p:sldId id="301" r:id="rId40"/>
    <p:sldId id="302" r:id="rId41"/>
    <p:sldId id="305" r:id="rId42"/>
    <p:sldId id="306" r:id="rId43"/>
    <p:sldId id="308" r:id="rId44"/>
    <p:sldId id="331" r:id="rId45"/>
    <p:sldId id="310" r:id="rId46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99FF"/>
    <a:srgbClr val="FF9900"/>
    <a:srgbClr val="B2B2B2"/>
    <a:srgbClr val="33CCFF"/>
    <a:srgbClr val="FFFF99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6890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7/12/2022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OCAMPO</a:t>
            </a:r>
            <a:br>
              <a:rPr lang="es-MX" dirty="0" smtClean="0"/>
            </a:br>
            <a:r>
              <a:rPr lang="es-MX" dirty="0" smtClean="0"/>
              <a:t>ABRIL- JUNIO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C. 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6004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</a:t>
            </a:r>
            <a:r>
              <a:rPr lang="es-MX" sz="1200" dirty="0" smtClean="0">
                <a:solidFill>
                  <a:prstClr val="black"/>
                </a:solidFill>
              </a:rPr>
              <a:t>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C. </a:t>
            </a:r>
            <a:r>
              <a:rPr lang="es-MX" sz="1500" b="1" dirty="0" err="1" smtClean="0">
                <a:solidFill>
                  <a:prstClr val="black"/>
                </a:solidFill>
              </a:rPr>
              <a:t>Sayra</a:t>
            </a:r>
            <a:r>
              <a:rPr lang="es-MX" sz="1500" b="1" dirty="0" smtClean="0">
                <a:solidFill>
                  <a:prstClr val="black"/>
                </a:solidFill>
              </a:rPr>
              <a:t> Jazmín Aranda Camacho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C. Miguel Ángel Rodríguez Guzmán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C. Juana Alejandra Mancilla Salas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56093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smtClean="0"/>
              <a:t>C. Juan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T.S.U. 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C.  Mariela Lara </a:t>
            </a:r>
            <a:r>
              <a:rPr lang="es-MX" sz="1200" b="1" dirty="0" smtClean="0"/>
              <a:t>Galván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 smtClean="0"/>
              <a:t>Reservada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33128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432048" cy="9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644008" y="2348880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716016" y="486916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2" y="3212976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16016" y="321297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4644008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39952" y="4869160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66583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AUXLIAR RAMO 28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LIC. Ilse Lucia Banda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1485255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Lic. Alberto Martínez Aguiñaga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C. 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C. 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C. Nancy Arely </a:t>
            </a:r>
            <a:r>
              <a:rPr lang="es-MX" sz="1400" b="1" dirty="0" smtClean="0"/>
              <a:t>Servín </a:t>
            </a:r>
            <a:r>
              <a:rPr lang="es-MX" sz="1400" b="1" dirty="0" smtClean="0"/>
              <a:t>Mendoza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T.S.U. 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C. 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María Fernanda Gómez Torres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María Guadalupe Cortes López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  <a:p>
            <a:pPr algn="ctr" eaLnBrk="1" hangingPunct="1"/>
            <a:r>
              <a:rPr lang="es-MX" sz="1200" b="1" dirty="0" smtClean="0"/>
              <a:t>José Roberto Méndez Castañón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055232"/>
            <a:ext cx="0" cy="4964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6012185" y="4669616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C. 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C. 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C. 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C. 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C. Rosalio Navarro Ayala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J. Carlos Rodríguez Reyes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C.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8023" y="431515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Efrén Mendoza González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44384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9" y="6020131"/>
            <a:ext cx="34945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50872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E</a:t>
            </a:r>
          </a:p>
          <a:p>
            <a:pPr algn="ctr" eaLnBrk="1" hangingPunct="1"/>
            <a:r>
              <a:rPr lang="es-MX" sz="1200" b="1" dirty="0" smtClean="0"/>
              <a:t>C. 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C. 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4"/>
            <a:ext cx="0" cy="48856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365830" y="6548924"/>
            <a:ext cx="36004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C. 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017645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Marco Antonio Martínez Martínez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PTAR</a:t>
            </a:r>
          </a:p>
          <a:p>
            <a:pPr algn="ctr" eaLnBrk="1" hangingPunct="1"/>
            <a:r>
              <a:rPr lang="es-MX" sz="1200" b="1" dirty="0" smtClean="0"/>
              <a:t>C. Eric Uriel Buendía Mendoza</a:t>
            </a:r>
            <a:endParaRPr lang="es-MX" sz="1200" dirty="0" smtClean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229" y="2810411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C. Manuel Juárez Rangel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439764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C.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6" y="4154660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C.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353227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</a:p>
          <a:p>
            <a:pPr algn="ctr" eaLnBrk="1" hangingPunct="1"/>
            <a:r>
              <a:rPr lang="es-MX" sz="1200" b="1" dirty="0" smtClean="0"/>
              <a:t>C. Jorge Guerrero Flores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C.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C. 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0" y="481943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C. Martin García Alvarado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1" y="549459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C. José Guadalupe Moreno Salsa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3487" y="622514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C. Sanjuana Moreno Armendáriz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 flipV="1">
            <a:off x="3943638" y="5275191"/>
            <a:ext cx="868861" cy="17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43637" y="6019848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943639" y="3860665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9" y="566687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C.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1300407"/>
            <a:ext cx="3600450" cy="6648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C.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3" y="1660062"/>
            <a:ext cx="36837" cy="29028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C. Josefina Guerra Balleza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00408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C. 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1" y="2816608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7256" y="216880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C. Ana Bertha Olvera de la Rosa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2115433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C.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285256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C.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502" y="358306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C.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6913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C.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2"/>
            <a:ext cx="455560" cy="4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Luis Ernesto Dávila Armendáriz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</a:t>
            </a:r>
            <a:r>
              <a:rPr lang="es-MX" sz="1200" dirty="0" smtClean="0"/>
              <a:t>C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Ma. de la Luz Martínez Gómez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71948" y="2017250"/>
            <a:ext cx="50" cy="249186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C.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C. 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C. </a:t>
            </a:r>
            <a:r>
              <a:rPr lang="es-MX" sz="1200" b="1" dirty="0"/>
              <a:t>Ángel 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C,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C. Daisy Araceli Salas Claudio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/>
              <a:t>C.  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1040" y="47564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</a:t>
            </a:r>
            <a:r>
              <a:rPr lang="es-MX" sz="1200" b="1" dirty="0"/>
              <a:t>B</a:t>
            </a:r>
            <a:endParaRPr lang="es-MX" sz="1200" b="1" dirty="0"/>
          </a:p>
          <a:p>
            <a:pPr algn="ctr" eaLnBrk="1" hangingPunct="1"/>
            <a:r>
              <a:rPr lang="es-MX" sz="1200" dirty="0"/>
              <a:t>C. </a:t>
            </a:r>
            <a:r>
              <a:rPr lang="es-MX" sz="1200" dirty="0" smtClean="0"/>
              <a:t>Graciela Salas Hernández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/>
              <a:t>C. 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/>
              <a:t>C.  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1" cy="389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Antonio </a:t>
            </a:r>
            <a:r>
              <a:rPr lang="es-MX" sz="1200" b="1" dirty="0" smtClean="0"/>
              <a:t>Dávila Gómez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Emma Guadalupe Rosas Espinosa</a:t>
            </a:r>
          </a:p>
          <a:p>
            <a:pPr algn="ctr" eaLnBrk="1" hangingPunct="1"/>
            <a:r>
              <a:rPr lang="es-MX" sz="1200" b="1" dirty="0"/>
              <a:t>C. Martha Koraima Martínez Palomo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Ma</a:t>
            </a:r>
            <a:r>
              <a:rPr lang="es-MX" sz="1200" b="1" dirty="0" smtClean="0"/>
              <a:t>. </a:t>
            </a:r>
            <a:r>
              <a:rPr lang="es-MX" sz="1200" b="1" dirty="0" smtClean="0"/>
              <a:t>Guadalupe Martínez </a:t>
            </a:r>
            <a:r>
              <a:rPr lang="es-MX" sz="1200" b="1" dirty="0" smtClean="0"/>
              <a:t>Rojas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Juana Arrona Díaz</a:t>
            </a:r>
          </a:p>
          <a:p>
            <a:pPr algn="ctr" eaLnBrk="1" hangingPunct="1"/>
            <a:r>
              <a:rPr lang="es-MX" sz="1200" b="1" dirty="0"/>
              <a:t>C. Juana María Guzmán Godínez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María </a:t>
            </a:r>
            <a:r>
              <a:rPr lang="es-MX" sz="1200" b="1" dirty="0" smtClean="0"/>
              <a:t>del Rosario Balleza </a:t>
            </a:r>
            <a:r>
              <a:rPr lang="es-MX" sz="1200" b="1" dirty="0" smtClean="0"/>
              <a:t>Balleza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Lorena Lizbeth Valerio Guzmán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Bertha Alicia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Ismael Dávila Pérez</a:t>
            </a:r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/>
              <a:t>C. Benjamín Aguilar  González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Elías Silva Zamarripa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J. Jesús Ruiz Rodríguez</a:t>
            </a:r>
          </a:p>
          <a:p>
            <a:pPr algn="ctr" eaLnBrk="1" hangingPunct="1"/>
            <a:r>
              <a:rPr lang="es-MX" sz="1200" b="1" dirty="0"/>
              <a:t>C. Héctor Manuel Rodríguez Rosas  </a:t>
            </a:r>
          </a:p>
          <a:p>
            <a:pPr algn="ctr" eaLnBrk="1" hangingPunct="1"/>
            <a:r>
              <a:rPr lang="es-MX" sz="1200" b="1" dirty="0"/>
              <a:t>C. Martin Castañón Zúñiga</a:t>
            </a:r>
          </a:p>
          <a:p>
            <a:pPr algn="ctr" eaLnBrk="1" hangingPunct="1"/>
            <a:r>
              <a:rPr lang="es-MX" sz="1200" b="1" dirty="0"/>
              <a:t>C. J. Isabel Moreno</a:t>
            </a:r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/>
              <a:t>. J. Manuel Contreras Martínez</a:t>
            </a:r>
          </a:p>
          <a:p>
            <a:pPr algn="ctr" eaLnBrk="1" hangingPunct="1"/>
            <a:r>
              <a:rPr lang="es-MX" sz="1200" b="1" dirty="0"/>
              <a:t>C. Eusebio Flores González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Sanjuana Huerta Balleza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CONTRALORIA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Lizbeth Salazar Castillo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C.  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Ezequiel Silva </a:t>
            </a:r>
            <a:r>
              <a:rPr lang="es-MX" sz="1200" b="1" dirty="0" smtClean="0"/>
              <a:t>Martínez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 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2821" y="3527467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</a:t>
            </a:r>
            <a:r>
              <a:rPr lang="es-MX" sz="1200" dirty="0" smtClean="0"/>
              <a:t>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210" y="2642137"/>
            <a:ext cx="354382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</a:t>
            </a:r>
            <a:r>
              <a:rPr lang="es-MX" sz="1200" dirty="0" smtClean="0"/>
              <a:t>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Víctor Manuel Herrera Guerrero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4353090"/>
            <a:ext cx="35613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SUPERVISOR DE </a:t>
            </a:r>
            <a:r>
              <a:rPr lang="es-MX" sz="1200" dirty="0" smtClean="0"/>
              <a:t>OBRA C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Ing. Christopher Enrique González Rodríguez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88023" y="2348880"/>
            <a:ext cx="1" cy="251682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2"/>
            <a:ext cx="1041980" cy="64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/>
              <a:t>C.  Margarita Martínez Camacho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802974" y="4857340"/>
            <a:ext cx="504056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r>
              <a:rPr lang="es-MX" sz="1200" dirty="0" smtClean="0"/>
              <a:t>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Rosa María Romero Serrano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C.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C. 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5356" y="2246035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710" y="2226039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278" y="2821565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PROMOCION SOCIAL</a:t>
            </a:r>
          </a:p>
          <a:p>
            <a:pPr algn="ctr" eaLnBrk="1" hangingPunct="1"/>
            <a:r>
              <a:rPr lang="es-MX" sz="1200" b="1" dirty="0" smtClean="0"/>
              <a:t>C. Jazmín Berenice Monreal Rodríguez</a:t>
            </a:r>
            <a:endParaRPr lang="es-MX" sz="1200" b="1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30"/>
            <a:ext cx="135159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04331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</a:t>
            </a:r>
            <a:r>
              <a:rPr lang="es-MX" sz="1200" b="1" dirty="0"/>
              <a:t>. </a:t>
            </a:r>
            <a:r>
              <a:rPr lang="es-MX" sz="1200" b="1" dirty="0" smtClean="0"/>
              <a:t>JESICA ORTIZ DIAZ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729566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710" y="334341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Alma Mireya Rojas Piñón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334341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r>
              <a:rPr lang="es-MX" sz="1200" dirty="0" smtClean="0"/>
              <a:t>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Blanca Estela Rodríguez Sandoval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C. Miriam Fernanda Torres Hernández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C. María del Carmen Rodríguez Espinosa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C. Juan Daniel Rodríguez Carranza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C.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C.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3356420"/>
            <a:ext cx="365775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Carla Camacho </a:t>
            </a:r>
            <a:r>
              <a:rPr lang="es-MX" sz="1200" b="1" dirty="0" err="1" smtClean="0"/>
              <a:t>Martinez</a:t>
            </a:r>
            <a:endParaRPr lang="es-MX" sz="1200" dirty="0"/>
          </a:p>
        </p:txBody>
      </p:sp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5771" y="45657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Esmeralda Maricela Rodríguez Romero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9078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  <a:p>
            <a:pPr algn="ctr" eaLnBrk="1" hangingPunct="1"/>
            <a:r>
              <a:rPr lang="es-MX" sz="1600" b="1" dirty="0" smtClean="0"/>
              <a:t>José Manuel Cavazos Vásquez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7920" y="21509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Juan Ojeda Carranza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6" y="335401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/>
              <a:t>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Paloma del Sagrario </a:t>
            </a:r>
            <a:r>
              <a:rPr lang="es-MX" sz="1200" b="1" dirty="0"/>
              <a:t>C</a:t>
            </a:r>
            <a:r>
              <a:rPr lang="es-MX" sz="1200" b="1" dirty="0" smtClean="0"/>
              <a:t>ontreras Dávila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1801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María de la Luz González Hernández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967923"/>
            <a:ext cx="3599254" cy="58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b="1" dirty="0" smtClean="0"/>
          </a:p>
          <a:p>
            <a:pPr algn="ctr" eaLnBrk="1" hangingPunct="1"/>
            <a:r>
              <a:rPr lang="es-MX" sz="1200" dirty="0" smtClean="0"/>
              <a:t>ENC. 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4499990" y="1627854"/>
            <a:ext cx="12337" cy="259323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851920" y="249289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36842" y="3205535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99324" y="4724309"/>
            <a:ext cx="110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1600" b="1" dirty="0"/>
              <a:t>CASSA´S</a:t>
            </a:r>
            <a:endParaRPr lang="es-MX" sz="2000" b="1" dirty="0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6" y="56766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942763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BIBLIOTECAS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/>
              <a:t> </a:t>
            </a:r>
            <a:r>
              <a:rPr lang="es-MX" sz="1200" b="1" dirty="0" smtClean="0"/>
              <a:t>Luis Ernesto Dávila Armendáriz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3266" y="4742929"/>
            <a:ext cx="367363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</a:t>
            </a:r>
            <a:r>
              <a:rPr lang="es-MX" sz="1200" dirty="0" smtClean="0"/>
              <a:t>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María Magdalena Esquivel Esparza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5234" y="5522573"/>
            <a:ext cx="366166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Eva Martínez </a:t>
            </a:r>
            <a:r>
              <a:rPr lang="es-MX" sz="1200" b="1" dirty="0"/>
              <a:t>G</a:t>
            </a:r>
            <a:r>
              <a:rPr lang="es-MX" sz="1200" b="1" dirty="0" smtClean="0"/>
              <a:t>uerrero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059992" y="3663318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512327" y="4221087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6" y="257140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r>
              <a:rPr lang="es-MX" sz="1200" dirty="0" smtClean="0"/>
              <a:t>B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Jennifer Alejandra Castillo Piñón</a:t>
            </a:r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9260" y="2891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Ma. Patrosinia Hernández </a:t>
            </a:r>
            <a:r>
              <a:rPr lang="es-MX" sz="1200" b="1" dirty="0" smtClean="0"/>
              <a:t>Hernández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377" y="4123734"/>
            <a:ext cx="3600450" cy="4667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Carmen Patricia Mendoza Serna</a:t>
            </a:r>
            <a:endParaRPr lang="es-MX" sz="1200" dirty="0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888826" y="3663318"/>
            <a:ext cx="62350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Cesar Efrén Ortiz Reyna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María Guadalupe Rodríguez Méndez</a:t>
            </a:r>
            <a:endParaRPr lang="es-MX" sz="1200" dirty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4725144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4941168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087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Juan Carlos Galicia Prado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195735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José Alberto Jiménez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140" y="3794421"/>
            <a:ext cx="37443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C</a:t>
            </a:r>
          </a:p>
          <a:p>
            <a:pPr algn="ctr" eaLnBrk="1" hangingPunct="1"/>
            <a:r>
              <a:rPr lang="es-MX" sz="1200" b="1" dirty="0" smtClean="0"/>
              <a:t>C. José David Varela Cabrera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</a:t>
            </a:r>
            <a:r>
              <a:rPr lang="es-MX" sz="1200" b="1" dirty="0" smtClean="0"/>
              <a:t>Noemí de la cruz Carreón</a:t>
            </a:r>
            <a:endParaRPr lang="es-MX" sz="1200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644054" y="4153298"/>
            <a:ext cx="72003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067967" y="3140967"/>
            <a:ext cx="1117983" cy="113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53" y="1627856"/>
            <a:ext cx="3" cy="252544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</a:t>
            </a:r>
            <a:r>
              <a:rPr lang="es-MX" sz="1200" b="1" dirty="0" smtClean="0"/>
              <a:t>Luis Alberto Martínez </a:t>
            </a:r>
            <a:r>
              <a:rPr lang="es-MX" sz="1200" b="1" dirty="0"/>
              <a:t>M</a:t>
            </a:r>
            <a:r>
              <a:rPr lang="es-MX" sz="1200" b="1" dirty="0" smtClean="0"/>
              <a:t>oreno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Martin Ramírez Rodríguez  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5937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TURISMO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  </a:t>
            </a:r>
            <a:r>
              <a:rPr lang="es-MX" sz="1200" b="1" dirty="0" smtClean="0"/>
              <a:t>Celia Aurelia Puente Aguilar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09" y="1627855"/>
            <a:ext cx="48" cy="7200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 JAIME 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/>
              <a:t>C.  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r>
              <a:rPr lang="es-MX" sz="900" b="1" dirty="0"/>
              <a:t>C. JUAN 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BODEGUERO</a:t>
            </a:r>
          </a:p>
          <a:p>
            <a:pPr algn="ctr" eaLnBrk="1" hangingPunct="1"/>
            <a:r>
              <a:rPr lang="es-MX" sz="900" b="1" dirty="0"/>
              <a:t> C. J 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ENRIQUE 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/>
              <a:t>C. 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/>
              <a:t>C. JOSÉ 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C. 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/>
              <a:t>C. MANUEL PÉREZ MARTÍNEZ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EDMUNDO 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TITO SALAS MACIAS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NOÉL PEREZ </a:t>
            </a:r>
            <a:r>
              <a:rPr lang="es-MX" sz="900" b="1" dirty="0" smtClean="0"/>
              <a:t>PEREZ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MAURO BANDA SILVA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JUAN MANUEL GOMEZ GONZALEZ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JOSÉ CRUZ FLORES </a:t>
            </a:r>
            <a:r>
              <a:rPr lang="es-MX" sz="900" b="1" dirty="0"/>
              <a:t>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E </a:t>
            </a:r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JOSE MANUEL GONZALEZ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JOSE SANTOS CANTERO ROSAS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579452" y="5033453"/>
            <a:ext cx="412274" cy="69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/>
              <a:t>C.  </a:t>
            </a:r>
            <a:r>
              <a:rPr lang="es-MX" sz="900" b="1" dirty="0" smtClean="0"/>
              <a:t>OSWALDO MOTA HERNANDEZ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/>
              <a:t>C. 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/>
              <a:t>C</a:t>
            </a:r>
            <a:r>
              <a:rPr lang="es-MX" sz="900" b="1" dirty="0" smtClean="0"/>
              <a:t>. </a:t>
            </a:r>
            <a:r>
              <a:rPr lang="es-MX" sz="900" b="1" dirty="0" smtClean="0"/>
              <a:t>LIBORIO LOZANO 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CHOFER   </a:t>
            </a:r>
            <a:r>
              <a:rPr lang="es-MX" sz="900" dirty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 </a:t>
            </a:r>
            <a:r>
              <a:rPr lang="es-MX" sz="900" b="1" dirty="0" smtClean="0"/>
              <a:t>JUAN MANUEL HERNANDEZ SILVA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</a:t>
            </a:r>
            <a:r>
              <a:rPr lang="es-MX" sz="900" dirty="0" smtClean="0"/>
              <a:t>F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JUAN CARDONA RANGEL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s-MX" sz="1200" b="1" dirty="0"/>
              <a:t>C. </a:t>
            </a:r>
            <a:r>
              <a:rPr lang="es-MX" sz="1200" b="1" dirty="0" smtClean="0"/>
              <a:t>Julio Cesar Valerio Sánchez</a:t>
            </a:r>
            <a:endParaRPr lang="es-MX" sz="1200" b="1" dirty="0"/>
          </a:p>
          <a:p>
            <a:pPr algn="ctr" eaLnBrk="1" hangingPunct="1"/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487" y="3178935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33162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VACANTE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85852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VICENTE LOPEZ RUIZ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1195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 BRUNO RODRIGUEZ LOMELI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51479" y="355528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2616" y="544828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VACANTE</a:t>
            </a:r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5474" y="608588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 </a:t>
            </a:r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JORGE ALBERTO ESPINOZA GUERRA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573" y="5949280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453781" y="1749643"/>
            <a:ext cx="1172026" cy="15234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74773" y="3449773"/>
            <a:ext cx="1172026" cy="13673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453781" y="57467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453781" y="6037773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1059" y="85904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299953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/>
              <a:t>C. 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409143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JUAN MARTIN MORENO JASSO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6799" y="466744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r>
              <a:rPr lang="es-MX" sz="900" b="1" dirty="0"/>
              <a:t>C. </a:t>
            </a:r>
            <a:r>
              <a:rPr lang="es-MX" sz="900" b="1" dirty="0" smtClean="0"/>
              <a:t>ALFREDO ESTRADA IBARRA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C. ISMAEL CEDILLO LIRA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40695" y="3074815"/>
            <a:ext cx="362384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JOSE PILAR URTADO MANRIQUEZ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Florentino Castañón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C. Rosario Lomelí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C. JOSE DE JESUS PUENTE LOPEZ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3923928" y="4184898"/>
            <a:ext cx="68407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608004" y="4184898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8218" y="3861048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C. J SOCORRO SALAS MACIAS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E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C.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C. 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Erasmo Becerra 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Juan Bautista Morquecho Lara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</a:t>
            </a:r>
          </a:p>
          <a:p>
            <a:pPr algn="ctr" eaLnBrk="1" hangingPunct="1"/>
            <a:r>
              <a:rPr lang="es-MX" sz="1200" b="1" dirty="0" smtClean="0"/>
              <a:t>C.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Leonardo Martínez Sandoval  </a:t>
            </a:r>
            <a:endParaRPr lang="es-MX" sz="1200" dirty="0"/>
          </a:p>
          <a:p>
            <a:pPr algn="ctr" eaLnBrk="1" hangingPunct="1"/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José Morquecho rosas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C. 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 Jesús Zambrano Hernández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</a:t>
            </a:r>
            <a:r>
              <a:rPr lang="es-MX" sz="1200" dirty="0" smtClean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C. Valentín Martínez Dávila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C. 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Abraham Rodríguez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C.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C. 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C. 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C.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C.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41895" y="873141"/>
            <a:ext cx="4953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PARQUES Y JARDINES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368152" cy="11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449604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B</a:t>
            </a:r>
          </a:p>
          <a:p>
            <a:pPr algn="ctr" eaLnBrk="1" hangingPunct="1"/>
            <a:r>
              <a:rPr lang="es-MX" sz="1200" b="1" dirty="0" smtClean="0"/>
              <a:t>C. Ignacio Becerra Almendáriz  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7420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B</a:t>
            </a:r>
          </a:p>
          <a:p>
            <a:pPr algn="ctr" eaLnBrk="1" hangingPunct="1"/>
            <a:r>
              <a:rPr lang="es-MX" sz="1200" b="1" dirty="0" smtClean="0"/>
              <a:t>C. Rogelio Gómez González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2377" y="3824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 </a:t>
            </a:r>
          </a:p>
          <a:p>
            <a:pPr algn="ctr" eaLnBrk="1" hangingPunct="1"/>
            <a:r>
              <a:rPr lang="es-MX" sz="1200" b="1" dirty="0" smtClean="0"/>
              <a:t> C. Eduardo Méndez Salazar 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3718" y="1683645"/>
            <a:ext cx="3600450" cy="642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 A</a:t>
            </a:r>
          </a:p>
          <a:p>
            <a:pPr algn="ctr" eaLnBrk="1" hangingPunct="1"/>
            <a:r>
              <a:rPr lang="es-MX" sz="1400" b="1" dirty="0" smtClean="0"/>
              <a:t>C. Lázaro Prado Arechar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89431" y="2757745"/>
            <a:ext cx="3600450" cy="613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SUPERVISOR DE JARDINERIA  B</a:t>
            </a:r>
          </a:p>
          <a:p>
            <a:pPr algn="ctr" eaLnBrk="1" hangingPunct="1"/>
            <a:r>
              <a:rPr lang="es-MX" sz="1400" b="1" dirty="0" smtClean="0"/>
              <a:t>C. Carlos Martínez  </a:t>
            </a:r>
            <a:endParaRPr lang="es-MX" sz="1400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716016" y="2348880"/>
            <a:ext cx="0" cy="4158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7555" y="46116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 A</a:t>
            </a:r>
          </a:p>
          <a:p>
            <a:pPr algn="ctr" eaLnBrk="1" hangingPunct="1"/>
            <a:r>
              <a:rPr lang="es-MX" sz="1200" b="1" dirty="0" smtClean="0"/>
              <a:t>C. J. Carmen Cleto Estrada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73863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716013" y="3398446"/>
            <a:ext cx="2" cy="139585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716016" y="4005064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3998005" y="4794303"/>
            <a:ext cx="1438091" cy="68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</a:t>
            </a:r>
            <a:r>
              <a:rPr lang="es-MX" sz="1200" dirty="0"/>
              <a:t>B</a:t>
            </a:r>
            <a:r>
              <a:rPr lang="es-MX" sz="1200" dirty="0" smtClean="0"/>
              <a:t> </a:t>
            </a:r>
            <a:r>
              <a:rPr lang="es-MX" sz="1200" dirty="0" smtClean="0"/>
              <a:t>LAS TROJES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JUAN BERNARDINO MENDOZA JASSO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</a:t>
            </a:r>
            <a:r>
              <a:rPr lang="es-MX" sz="1200" dirty="0" smtClean="0"/>
              <a:t>B GACHUPINES 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J. Gabriel Baltazar Olvera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TINAJA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Roberto Quintero Vagas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DE LAS TROJES  </a:t>
            </a:r>
          </a:p>
          <a:p>
            <a:pPr algn="ctr" eaLnBrk="1" hangingPunct="1"/>
            <a:r>
              <a:rPr lang="es-MX" sz="1200" b="1" dirty="0" smtClean="0"/>
              <a:t>Lorenzo Vázquez Soria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</a:t>
            </a:r>
            <a:r>
              <a:rPr lang="es-MX" sz="1200" dirty="0" smtClean="0"/>
              <a:t>A LA </a:t>
            </a:r>
            <a:r>
              <a:rPr lang="es-MX" sz="1200" dirty="0" smtClean="0"/>
              <a:t> </a:t>
            </a:r>
            <a:r>
              <a:rPr lang="es-MX" sz="1200" dirty="0" smtClean="0"/>
              <a:t>ESCONDIDA </a:t>
            </a:r>
          </a:p>
          <a:p>
            <a:pPr algn="ctr" eaLnBrk="1" hangingPunct="1"/>
            <a:r>
              <a:rPr lang="es-MX" sz="1200" b="1" dirty="0" smtClean="0"/>
              <a:t>C. ALEJANDRO ORTA CORTES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512168" cy="3909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5412313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535996" y="2060848"/>
            <a:ext cx="0" cy="33514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22485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DEL TORREON</a:t>
            </a:r>
          </a:p>
          <a:p>
            <a:pPr algn="ctr" eaLnBrk="1" hangingPunct="1"/>
            <a:r>
              <a:rPr lang="es-MX" sz="1200" b="1" dirty="0" smtClean="0"/>
              <a:t>C. ROSA LINDA . ESPINOSA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 </a:t>
            </a:r>
            <a:r>
              <a:rPr lang="es-MX" sz="1200" dirty="0" smtClean="0"/>
              <a:t>EL POTRERO</a:t>
            </a:r>
          </a:p>
          <a:p>
            <a:pPr algn="ctr" eaLnBrk="1" hangingPunct="1"/>
            <a:r>
              <a:rPr lang="es-MX" sz="1200" b="1" dirty="0" smtClean="0"/>
              <a:t>C. Blas Prado Soto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 </a:t>
            </a:r>
            <a:r>
              <a:rPr lang="es-MX" sz="1200" dirty="0" smtClean="0"/>
              <a:t>HACIENDITA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MA. CONSUELO GUERRA RUIZ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C. RAFAEL SALAS MENDEZ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52839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4985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</a:t>
            </a:r>
            <a:r>
              <a:rPr lang="es-MX" sz="1200" dirty="0" smtClean="0"/>
              <a:t>JARDIN B </a:t>
            </a:r>
            <a:r>
              <a:rPr lang="es-MX" sz="1200" dirty="0" smtClean="0"/>
              <a:t>IBARRA</a:t>
            </a:r>
          </a:p>
          <a:p>
            <a:pPr algn="ctr" eaLnBrk="1" hangingPunct="1"/>
            <a:r>
              <a:rPr lang="es-MX" sz="1200" b="1" dirty="0" smtClean="0"/>
              <a:t>C. J Trinidad </a:t>
            </a:r>
            <a:r>
              <a:rPr lang="es-MX" sz="1200" b="1" dirty="0" err="1" smtClean="0"/>
              <a:t>Almendáriz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</a:t>
            </a:r>
            <a:r>
              <a:rPr lang="es-MX" sz="1200" dirty="0" smtClean="0"/>
              <a:t>ECO PARQUE </a:t>
            </a:r>
            <a:r>
              <a:rPr lang="es-MX" sz="1200" dirty="0" smtClean="0"/>
              <a:t>LAS TROJES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VACANTE</a:t>
            </a:r>
            <a:endParaRPr lang="es-MX" sz="1200" b="1" dirty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8" y="3212976"/>
            <a:ext cx="3717937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3207699"/>
            <a:ext cx="3865585" cy="7252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r>
              <a:rPr lang="es-MX" sz="1400" b="1" dirty="0" smtClean="0"/>
              <a:t>Lic. Oscar Miguel Cortes Cibrián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2"/>
            <a:ext cx="4" cy="77122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0236" y="5488071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PRESIDENCIA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Claudia Ximena Arellano de la rosa</a:t>
            </a:r>
            <a:endParaRPr lang="es-ES" sz="1200" b="1" dirty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94764" y="4448503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C. 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7783" y="3922409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789239"/>
            <a:ext cx="0" cy="6541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7656" y="5828097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 A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C. Alejandra Fabiola López</a:t>
            </a:r>
            <a:endParaRPr lang="es-ES" sz="1400" b="1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6101709" y="5019673"/>
            <a:ext cx="0" cy="80333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3470" y="4422383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ASIATENTE DE PRESIDENCIA</a:t>
            </a:r>
            <a:endParaRPr lang="es-MX" sz="1400" dirty="0" smtClean="0"/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smtClean="0"/>
              <a:t>Alejandra Fabiola López</a:t>
            </a:r>
            <a:endParaRPr lang="es-ES" sz="1200" b="1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2637469" y="4998646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C.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43928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C José de Jesús Cantero Rosas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C. 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Alejandro Dávila Bribiescas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C. ELIZABETH MARTINEZ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30543" y="3645024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62591" y="3300380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4737" y="4850366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smtClean="0"/>
              <a:t>José Antonio Rodríguez Arechar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COMUDE </a:t>
            </a:r>
          </a:p>
          <a:p>
            <a:pPr algn="ctr" eaLnBrk="1" hangingPunct="1"/>
            <a:r>
              <a:rPr lang="es-MX" sz="1200" b="1" dirty="0" smtClean="0"/>
              <a:t>C. GABRIELA REYNA SERRANO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3" y="5715830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r>
              <a:rPr lang="es-MX" sz="1200" b="1" dirty="0" smtClean="0"/>
              <a:t>C. JUAN MANUEL GUERRA SALAZAR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800" dirty="0" smtClean="0"/>
              <a:t>ASISTENTE DE COORDINACION MUNICIPAL DE OCAMPO PARA LAS MUJERES</a:t>
            </a:r>
            <a:endParaRPr lang="es-MX" sz="800" dirty="0" smtClean="0"/>
          </a:p>
          <a:p>
            <a:pPr marL="228600" indent="-228600" algn="ctr" eaLnBrk="1" hangingPunct="1">
              <a:buAutoNum type="alphaUcPeriod" startAt="3"/>
            </a:pPr>
            <a:endParaRPr lang="es-MX" sz="1200" b="1" dirty="0"/>
          </a:p>
          <a:p>
            <a:pPr marL="228600" indent="-228600" algn="ctr" eaLnBrk="1" hangingPunct="1">
              <a:buAutoNum type="alphaUcPeriod" startAt="3"/>
            </a:pPr>
            <a:r>
              <a:rPr lang="es-MX" sz="1200" b="1" dirty="0" smtClean="0"/>
              <a:t>Ma.  Guadalupe Saavedra </a:t>
            </a:r>
            <a:r>
              <a:rPr lang="es-MX" sz="1200" b="1" dirty="0"/>
              <a:t>A</a:t>
            </a:r>
            <a:r>
              <a:rPr lang="es-MX" sz="1200" b="1" dirty="0" smtClean="0"/>
              <a:t>randa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Juana </a:t>
            </a:r>
            <a:r>
              <a:rPr lang="es-MX" sz="1400" b="1" dirty="0"/>
              <a:t>L</a:t>
            </a:r>
            <a:r>
              <a:rPr lang="es-MX" sz="1400" b="1" dirty="0" smtClean="0"/>
              <a:t>igas </a:t>
            </a:r>
            <a:r>
              <a:rPr lang="es-MX" sz="1400" b="1" dirty="0" smtClean="0"/>
              <a:t>Ávila</a:t>
            </a:r>
            <a:endParaRPr lang="es-MX" sz="1400" b="1" dirty="0" smtClean="0"/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Miguel Ángel Rangel Matehuala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C. 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José Antonio Sandoval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</a:t>
            </a:r>
            <a:r>
              <a:rPr lang="es-MX" sz="1700" b="1" dirty="0" smtClean="0"/>
              <a:t>Nicolás serrano Lara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571999" y="4476466"/>
            <a:ext cx="6027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74772" y="3338645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  <a:p>
            <a:pPr algn="ctr" eaLnBrk="1" hangingPunct="1"/>
            <a:r>
              <a:rPr lang="es-MX" sz="1300" b="1" dirty="0" smtClean="0"/>
              <a:t>C. </a:t>
            </a:r>
            <a:r>
              <a:rPr lang="es-MX" sz="1300" b="1" dirty="0" err="1" smtClean="0"/>
              <a:t>Lesly</a:t>
            </a:r>
            <a:r>
              <a:rPr lang="es-MX" sz="1300" b="1" dirty="0" smtClean="0"/>
              <a:t> </a:t>
            </a:r>
            <a:r>
              <a:rPr lang="es-MX" sz="1300" b="1" dirty="0" err="1" smtClean="0"/>
              <a:t>Getsemani</a:t>
            </a:r>
            <a:r>
              <a:rPr lang="es-MX" sz="1300" b="1" dirty="0" smtClean="0"/>
              <a:t> Rangel Guerrero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4222750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C. 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3364926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C. Ma. Natividad Gómez Dávila  </a:t>
            </a:r>
            <a:endParaRPr lang="es-MX" sz="14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542" y="263309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Lic. Pedro Villegas Cachué</a:t>
            </a:r>
            <a:endParaRPr lang="es-MX" sz="1400" b="1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58353" y="3207299"/>
            <a:ext cx="13646" cy="12691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C. Juan </a:t>
            </a:r>
            <a:r>
              <a:rPr lang="es-MX" b="1" dirty="0" smtClean="0"/>
              <a:t>Carlos Capuchino Moreno</a:t>
            </a:r>
            <a:endParaRPr lang="es-MX" b="1" dirty="0" smtClean="0"/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C. Martin Salas Colunga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C.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E</a:t>
            </a: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Ing. Diego Portugal  Araiza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8293" y="299695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Lic.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2402180"/>
            <a:ext cx="0" cy="5947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5475872</TotalTime>
  <Words>2825</Words>
  <Application>Microsoft Office PowerPoint</Application>
  <PresentationFormat>Presentación en pantalla (4:3)</PresentationFormat>
  <Paragraphs>796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 ABRIL- JUNIO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1826</cp:revision>
  <cp:lastPrinted>2019-07-03T19:57:38Z</cp:lastPrinted>
  <dcterms:created xsi:type="dcterms:W3CDTF">2003-10-02T15:47:19Z</dcterms:created>
  <dcterms:modified xsi:type="dcterms:W3CDTF">2022-07-12T19:24:02Z</dcterms:modified>
</cp:coreProperties>
</file>