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5" r:id="rId1"/>
    <p:sldMasterId id="2147484017" r:id="rId2"/>
  </p:sldMasterIdLst>
  <p:notesMasterIdLst>
    <p:notesMasterId r:id="rId47"/>
  </p:notesMasterIdLst>
  <p:handoutMasterIdLst>
    <p:handoutMasterId r:id="rId48"/>
  </p:handoutMasterIdLst>
  <p:sldIdLst>
    <p:sldId id="328" r:id="rId3"/>
    <p:sldId id="257" r:id="rId4"/>
    <p:sldId id="274" r:id="rId5"/>
    <p:sldId id="275" r:id="rId6"/>
    <p:sldId id="280" r:id="rId7"/>
    <p:sldId id="279" r:id="rId8"/>
    <p:sldId id="278" r:id="rId9"/>
    <p:sldId id="282" r:id="rId10"/>
    <p:sldId id="316" r:id="rId11"/>
    <p:sldId id="332" r:id="rId12"/>
    <p:sldId id="283" r:id="rId13"/>
    <p:sldId id="311" r:id="rId14"/>
    <p:sldId id="284" r:id="rId15"/>
    <p:sldId id="286" r:id="rId16"/>
    <p:sldId id="317" r:id="rId17"/>
    <p:sldId id="318" r:id="rId18"/>
    <p:sldId id="319" r:id="rId19"/>
    <p:sldId id="288" r:id="rId20"/>
    <p:sldId id="320" r:id="rId21"/>
    <p:sldId id="321" r:id="rId22"/>
    <p:sldId id="285" r:id="rId23"/>
    <p:sldId id="289" r:id="rId24"/>
    <p:sldId id="290" r:id="rId25"/>
    <p:sldId id="291" r:id="rId26"/>
    <p:sldId id="329" r:id="rId27"/>
    <p:sldId id="292" r:id="rId28"/>
    <p:sldId id="293" r:id="rId29"/>
    <p:sldId id="294" r:id="rId30"/>
    <p:sldId id="295" r:id="rId31"/>
    <p:sldId id="322" r:id="rId32"/>
    <p:sldId id="323" r:id="rId33"/>
    <p:sldId id="324" r:id="rId34"/>
    <p:sldId id="325" r:id="rId35"/>
    <p:sldId id="300" r:id="rId36"/>
    <p:sldId id="326" r:id="rId37"/>
    <p:sldId id="327" r:id="rId38"/>
    <p:sldId id="302" r:id="rId39"/>
    <p:sldId id="305" r:id="rId40"/>
    <p:sldId id="335" r:id="rId41"/>
    <p:sldId id="306" r:id="rId42"/>
    <p:sldId id="308" r:id="rId43"/>
    <p:sldId id="331" r:id="rId44"/>
    <p:sldId id="334" r:id="rId45"/>
    <p:sldId id="310" r:id="rId46"/>
  </p:sldIdLst>
  <p:sldSz cx="9144000" cy="6858000" type="screen4x3"/>
  <p:notesSz cx="6985000" cy="9271000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8F8F8"/>
    <a:srgbClr val="0099FF"/>
    <a:srgbClr val="FF9900"/>
    <a:srgbClr val="B2B2B2"/>
    <a:srgbClr val="33CCFF"/>
    <a:srgbClr val="333399"/>
    <a:srgbClr val="6600CC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6890" autoAdjust="0"/>
  </p:normalViewPr>
  <p:slideViewPr>
    <p:cSldViewPr>
      <p:cViewPr varScale="1">
        <p:scale>
          <a:sx n="74" d="100"/>
          <a:sy n="74" d="100"/>
        </p:scale>
        <p:origin x="1164" y="72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51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3025963" cy="464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27" tIns="46963" rIns="93927" bIns="46963" numCol="1" anchor="t" anchorCtr="0" compatLnSpc="1">
            <a:prstTxWarp prst="textNoShape">
              <a:avLst/>
            </a:prstTxWarp>
          </a:bodyPr>
          <a:lstStyle>
            <a:lvl1pPr defTabSz="939957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9037" y="0"/>
            <a:ext cx="3025963" cy="464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27" tIns="46963" rIns="93927" bIns="46963" numCol="1" anchor="t" anchorCtr="0" compatLnSpc="1">
            <a:prstTxWarp prst="textNoShape">
              <a:avLst/>
            </a:prstTxWarp>
          </a:bodyPr>
          <a:lstStyle>
            <a:lvl1pPr algn="r" defTabSz="939957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6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8806931"/>
            <a:ext cx="3025963" cy="464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27" tIns="46963" rIns="93927" bIns="46963" numCol="1" anchor="b" anchorCtr="0" compatLnSpc="1">
            <a:prstTxWarp prst="textNoShape">
              <a:avLst/>
            </a:prstTxWarp>
          </a:bodyPr>
          <a:lstStyle>
            <a:lvl1pPr defTabSz="939957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6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9037" y="8806931"/>
            <a:ext cx="3025963" cy="464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27" tIns="46963" rIns="93927" bIns="46963" numCol="1" anchor="b" anchorCtr="0" compatLnSpc="1">
            <a:prstTxWarp prst="textNoShape">
              <a:avLst/>
            </a:prstTxWarp>
          </a:bodyPr>
          <a:lstStyle>
            <a:lvl1pPr algn="r" defTabSz="939957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B5036129-E5CB-4518-8F5E-9B96C428791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70606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3025963" cy="464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27" tIns="46963" rIns="93927" bIns="46963" numCol="1" anchor="t" anchorCtr="0" compatLnSpc="1">
            <a:prstTxWarp prst="textNoShape">
              <a:avLst/>
            </a:prstTxWarp>
          </a:bodyPr>
          <a:lstStyle>
            <a:lvl1pPr defTabSz="939957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9037" y="0"/>
            <a:ext cx="3025963" cy="464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27" tIns="46963" rIns="93927" bIns="46963" numCol="1" anchor="t" anchorCtr="0" compatLnSpc="1">
            <a:prstTxWarp prst="textNoShape">
              <a:avLst/>
            </a:prstTxWarp>
          </a:bodyPr>
          <a:lstStyle>
            <a:lvl1pPr algn="r" defTabSz="939957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9513" y="696913"/>
            <a:ext cx="4632325" cy="34750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443" y="4403465"/>
            <a:ext cx="5122116" cy="4170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27" tIns="46963" rIns="93927" bIns="469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8806931"/>
            <a:ext cx="3025963" cy="464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27" tIns="46963" rIns="93927" bIns="46963" numCol="1" anchor="b" anchorCtr="0" compatLnSpc="1">
            <a:prstTxWarp prst="textNoShape">
              <a:avLst/>
            </a:prstTxWarp>
          </a:bodyPr>
          <a:lstStyle>
            <a:lvl1pPr defTabSz="939957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9037" y="8806931"/>
            <a:ext cx="3025963" cy="464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27" tIns="46963" rIns="93927" bIns="46963" numCol="1" anchor="b" anchorCtr="0" compatLnSpc="1">
            <a:prstTxWarp prst="textNoShape">
              <a:avLst/>
            </a:prstTxWarp>
          </a:bodyPr>
          <a:lstStyle>
            <a:lvl1pPr algn="r" defTabSz="939957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3ABE60F0-4858-47D4-99F0-E7586295227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12011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BE60F0-4858-47D4-99F0-E75862952278}" type="slidenum">
              <a:rPr lang="es-ES" smtClean="0"/>
              <a:pPr>
                <a:defRPr/>
              </a:pPr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7119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28 Título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16" name="15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15" name="1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7F6267A5-9F27-4EE3-9105-15146495BCAE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CB88-5E1A-4FAC-892A-60949ACB1F6F}" type="datetimeFigureOut">
              <a:rPr lang="en-US" smtClean="0"/>
              <a:pPr/>
              <a:t>7/12/2023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CB88-5E1A-4FAC-892A-60949ACB1F6F}" type="datetimeFigureOut">
              <a:rPr lang="en-US" smtClean="0"/>
              <a:pPr/>
              <a:t>7/12/2023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5349904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28 Título"/>
          <p:cNvSpPr>
            <a:spLocks noGrp="1"/>
          </p:cNvSpPr>
          <p:nvPr>
            <p:ph type="ctrTitle"/>
          </p:nvPr>
        </p:nvSpPr>
        <p:spPr>
          <a:xfrm>
            <a:off x="381000" y="4853413"/>
            <a:ext cx="8458200" cy="1222375"/>
          </a:xfrm>
        </p:spPr>
        <p:txBody>
          <a:bodyPr anchor="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1800">
                <a:solidFill>
                  <a:schemeClr val="tx2">
                    <a:shade val="75000"/>
                  </a:schemeClr>
                </a:solidFill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16" name="15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1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7F6267A5-9F27-4EE3-9105-15146495BCAE}" type="slidenum">
              <a:rPr lang="es-ES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08558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7" name="26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CB88-5E1A-4FAC-892A-60949ACB1F6F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7/12/2023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581400" y="76202"/>
            <a:ext cx="2895600" cy="288925"/>
          </a:xfrm>
        </p:spPr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1974DF9-AD47-4691-BA21-BBFCE3637A9A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‹Nº›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82113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3444904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5 Marcador de texto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15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9" name="18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CB88-5E1A-4FAC-892A-60949ACB1F6F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7/12/2023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1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‹Nº›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>
          <a:xfrm>
            <a:off x="180475" y="2947087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3248050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CB88-5E1A-4FAC-892A-60949ACB1F6F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7/12/2023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‹Nº›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27535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Título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281445" y="666750"/>
            <a:ext cx="4290556" cy="639762"/>
          </a:xfrm>
        </p:spPr>
        <p:txBody>
          <a:bodyPr anchor="ctr"/>
          <a:lstStyle>
            <a:lvl1pPr marL="0" indent="0">
              <a:buNone/>
              <a:defRPr sz="135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25" name="24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35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281445" y="1316039"/>
            <a:ext cx="4290556" cy="3941763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8" name="27 Marcador de contenido"/>
          <p:cNvSpPr>
            <a:spLocks noGrp="1"/>
          </p:cNvSpPr>
          <p:nvPr>
            <p:ph sz="quarter" idx="4"/>
          </p:nvPr>
        </p:nvSpPr>
        <p:spPr>
          <a:xfrm>
            <a:off x="4648730" y="1316039"/>
            <a:ext cx="4288536" cy="3941763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CB88-5E1A-4FAC-892A-60949ACB1F6F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7/12/2023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91974DF9-AD47-4691-BA21-BBFCE3637A9A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‹Nº›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514350" y="60198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88961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CB88-5E1A-4FAC-892A-60949ACB1F6F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7/12/2023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‹Nº›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5990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CB88-5E1A-4FAC-892A-60949ACB1F6F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7/12/2023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2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‹Nº›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87901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514350" y="5849119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11 Título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15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idx="2"/>
          </p:nvPr>
        </p:nvSpPr>
        <p:spPr>
          <a:xfrm>
            <a:off x="457201" y="609600"/>
            <a:ext cx="3008313" cy="4800600"/>
          </a:xfrm>
        </p:spPr>
        <p:txBody>
          <a:bodyPr/>
          <a:lstStyle>
            <a:lvl1pPr marL="0" indent="0">
              <a:buNone/>
              <a:defRPr sz="1050"/>
            </a:lvl1pPr>
            <a:lvl2pPr>
              <a:buNone/>
              <a:defRPr sz="900"/>
            </a:lvl2pPr>
            <a:lvl3pPr>
              <a:buNone/>
              <a:defRPr sz="750"/>
            </a:lvl3pPr>
            <a:lvl4pPr>
              <a:buNone/>
              <a:defRPr sz="675"/>
            </a:lvl4pPr>
            <a:lvl5pPr>
              <a:buNone/>
              <a:defRPr sz="675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CB88-5E1A-4FAC-892A-60949ACB1F6F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7/12/2023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2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‹Nº›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26144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7" name="26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CB88-5E1A-4FAC-892A-60949ACB1F6F}" type="datetimeFigureOut">
              <a:rPr lang="en-US" smtClean="0"/>
              <a:pPr/>
              <a:t>7/12/2023</a:t>
            </a:fld>
            <a:endParaRPr lang="en-U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1974DF9-AD47-4691-BA21-BBFCE3637A9A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Marcador de posición de imagen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24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CB88-5E1A-4FAC-892A-60949ACB1F6F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7/12/2023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‹Nº›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16 Título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15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050"/>
            </a:lvl1pPr>
            <a:lvl2pPr>
              <a:defRPr sz="900"/>
            </a:lvl2pPr>
            <a:lvl3pPr>
              <a:defRPr sz="750"/>
            </a:lvl3pPr>
            <a:lvl4pPr>
              <a:defRPr sz="675"/>
            </a:lvl4pPr>
            <a:lvl5pPr>
              <a:defRPr sz="675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36844839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CB88-5E1A-4FAC-892A-60949ACB1F6F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7/12/2023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‹Nº›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50899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549278"/>
            <a:ext cx="18288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549278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CB88-5E1A-4FAC-892A-60949ACB1F6F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7/12/2023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‹Nº›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86102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arcador de texto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9" name="18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CB88-5E1A-4FAC-892A-60949ACB1F6F}" type="datetimeFigureOut">
              <a:rPr lang="en-US" smtClean="0"/>
              <a:pPr/>
              <a:t>7/12/2023</a:t>
            </a:fld>
            <a:endParaRPr lang="en-US"/>
          </a:p>
        </p:txBody>
      </p:sp>
      <p:sp>
        <p:nvSpPr>
          <p:cNvPr id="11" name="1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‹Nº›</a:t>
            </a:fld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CB88-5E1A-4FAC-892A-60949ACB1F6F}" type="datetimeFigureOut">
              <a:rPr lang="en-US" smtClean="0"/>
              <a:pPr/>
              <a:t>7/12/2023</a:t>
            </a:fld>
            <a:endParaRPr lang="en-U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31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Título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25" name="24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8" name="27 Marcador de contenido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CB88-5E1A-4FAC-892A-60949ACB1F6F}" type="datetimeFigureOut">
              <a:rPr lang="en-US" smtClean="0"/>
              <a:pPr/>
              <a:t>7/12/2023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91974DF9-AD47-4691-BA21-BBFCE3637A9A}" type="slidenum">
              <a:rPr kumimoji="0" lang="en-US" smtClean="0"/>
              <a:pPr/>
              <a:t>‹Nº›</a:t>
            </a:fld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CB88-5E1A-4FAC-892A-60949ACB1F6F}" type="datetimeFigureOut">
              <a:rPr lang="en-US" smtClean="0"/>
              <a:pPr/>
              <a:t>7/12/2023</a:t>
            </a:fld>
            <a:endParaRPr lang="en-US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CB88-5E1A-4FAC-892A-60949ACB1F6F}" type="datetimeFigureOut">
              <a:rPr lang="en-US" smtClean="0"/>
              <a:pPr/>
              <a:t>7/12/2023</a:t>
            </a:fld>
            <a:endParaRPr lang="en-US"/>
          </a:p>
        </p:txBody>
      </p:sp>
      <p:sp>
        <p:nvSpPr>
          <p:cNvPr id="24" name="2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Título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CB88-5E1A-4FAC-892A-60949ACB1F6F}" type="datetimeFigureOut">
              <a:rPr lang="en-US" smtClean="0"/>
              <a:pPr/>
              <a:t>7/12/2023</a:t>
            </a:fld>
            <a:endParaRPr lang="en-US"/>
          </a:p>
        </p:txBody>
      </p:sp>
      <p:sp>
        <p:nvSpPr>
          <p:cNvPr id="29" name="2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Marcador de posición de imagen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CB88-5E1A-4FAC-892A-60949ACB1F6F}" type="datetimeFigureOut">
              <a:rPr lang="en-US" smtClean="0"/>
              <a:pPr/>
              <a:t>7/12/2023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31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‹Nº›</a:t>
            </a:fld>
            <a:endParaRPr kumimoji="0" lang="en-US"/>
          </a:p>
        </p:txBody>
      </p:sp>
      <p:sp>
        <p:nvSpPr>
          <p:cNvPr id="17" name="16 Título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Marcador de texto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1" name="10 Marcador de fecha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699CB88-5E1A-4FAC-892A-60949ACB1F6F}" type="datetimeFigureOut">
              <a:rPr lang="en-US" smtClean="0"/>
              <a:pPr/>
              <a:t>7/12/2023</a:t>
            </a:fld>
            <a:endParaRPr lang="en-US"/>
          </a:p>
        </p:txBody>
      </p:sp>
      <p:sp>
        <p:nvSpPr>
          <p:cNvPr id="28" name="27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1974DF9-AD47-4691-BA21-BBFCE3637A9A}" type="slidenum">
              <a:rPr kumimoji="0" lang="en-US" smtClean="0"/>
              <a:pPr/>
              <a:t>‹Nº›</a:t>
            </a:fld>
            <a:endParaRPr kumimoji="0" lang="en-US"/>
          </a:p>
        </p:txBody>
      </p:sp>
      <p:sp>
        <p:nvSpPr>
          <p:cNvPr id="10" name="9 Marcador de título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0" y="-26988"/>
            <a:ext cx="9144000" cy="1311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s-MX" sz="400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Presidencia Municipal </a:t>
            </a:r>
          </a:p>
          <a:p>
            <a:pPr algn="ctr" eaLnBrk="1" hangingPunct="1">
              <a:defRPr/>
            </a:pPr>
            <a:r>
              <a:rPr lang="es-MX" sz="400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San Felipe, Gto.</a:t>
            </a:r>
            <a:endParaRPr lang="es-ES" sz="400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4" name="Picture 7" descr="01 Logo AUTORIZADO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23850" y="73025"/>
            <a:ext cx="920750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8" descr="Eskudo 03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081963" y="207963"/>
            <a:ext cx="738187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06" r:id="rId1"/>
    <p:sldLayoutId id="2147484007" r:id="rId2"/>
    <p:sldLayoutId id="2147484008" r:id="rId3"/>
    <p:sldLayoutId id="2147484009" r:id="rId4"/>
    <p:sldLayoutId id="2147484010" r:id="rId5"/>
    <p:sldLayoutId id="2147484011" r:id="rId6"/>
    <p:sldLayoutId id="2147484012" r:id="rId7"/>
    <p:sldLayoutId id="2147484013" r:id="rId8"/>
    <p:sldLayoutId id="2147484014" r:id="rId9"/>
    <p:sldLayoutId id="2147484015" r:id="rId10"/>
    <p:sldLayoutId id="2147484016" r:id="rId11"/>
  </p:sldLayoutIdLst>
  <p:transition spd="slow">
    <p:split orient="vert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10509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7 Marcador de texto"/>
          <p:cNvSpPr>
            <a:spLocks noGrp="1"/>
          </p:cNvSpPr>
          <p:nvPr>
            <p:ph type="body" idx="1"/>
          </p:nvPr>
        </p:nvSpPr>
        <p:spPr>
          <a:xfrm>
            <a:off x="304800" y="1554164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1" name="10 Marcador de fecha"/>
          <p:cNvSpPr>
            <a:spLocks noGrp="1"/>
          </p:cNvSpPr>
          <p:nvPr>
            <p:ph type="dt" sz="half" idx="2"/>
          </p:nvPr>
        </p:nvSpPr>
        <p:spPr>
          <a:xfrm>
            <a:off x="6477000" y="76202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9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699CB88-5E1A-4FAC-892A-60949ACB1F6F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7/12/2023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27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76202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9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229600" y="6477002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9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1974DF9-AD47-4691-BA21-BBFCE3637A9A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‹Nº›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9 Marcador de título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514350" y="10509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514350" y="105798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0" y="-26988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s-MX" sz="300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Presidencia Municipal </a:t>
            </a:r>
          </a:p>
          <a:p>
            <a:pPr algn="ctr" eaLnBrk="1" hangingPunct="1">
              <a:defRPr/>
            </a:pPr>
            <a:r>
              <a:rPr lang="es-MX" sz="300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San Felipe, Gto.</a:t>
            </a:r>
            <a:endParaRPr lang="es-ES" sz="300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4" name="Picture 7" descr="01 Logo AUTORIZADO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23851" y="73027"/>
            <a:ext cx="920750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8" descr="Eskudo 03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081964" y="207965"/>
            <a:ext cx="738187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82034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8" r:id="rId1"/>
    <p:sldLayoutId id="2147484019" r:id="rId2"/>
    <p:sldLayoutId id="2147484020" r:id="rId3"/>
    <p:sldLayoutId id="2147484021" r:id="rId4"/>
    <p:sldLayoutId id="2147484022" r:id="rId5"/>
    <p:sldLayoutId id="2147484023" r:id="rId6"/>
    <p:sldLayoutId id="2147484024" r:id="rId7"/>
    <p:sldLayoutId id="2147484025" r:id="rId8"/>
    <p:sldLayoutId id="2147484026" r:id="rId9"/>
    <p:sldLayoutId id="2147484027" r:id="rId10"/>
    <p:sldLayoutId id="2147484028" r:id="rId11"/>
  </p:sldLayoutIdLst>
  <p:transition spd="slow">
    <p:split orient="vert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27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257175" indent="-257175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57213" indent="-214313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100" kern="1200">
          <a:solidFill>
            <a:schemeClr val="tx2"/>
          </a:solidFill>
          <a:latin typeface="+mn-lt"/>
          <a:ea typeface="+mn-ea"/>
          <a:cs typeface="+mn-cs"/>
        </a:defRPr>
      </a:lvl2pPr>
      <a:lvl3pPr marL="857250" indent="-1714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00150" indent="-1714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1500" kern="1200">
          <a:solidFill>
            <a:schemeClr val="tx2"/>
          </a:solidFill>
          <a:latin typeface="+mn-lt"/>
          <a:ea typeface="+mn-ea"/>
          <a:cs typeface="+mn-cs"/>
        </a:defRPr>
      </a:lvl4pPr>
      <a:lvl5pPr marL="1543050" indent="-17145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350" kern="1200">
          <a:solidFill>
            <a:schemeClr val="tx2"/>
          </a:solidFill>
          <a:latin typeface="+mn-lt"/>
          <a:ea typeface="+mn-ea"/>
          <a:cs typeface="+mn-cs"/>
        </a:defRPr>
      </a:lvl5pPr>
      <a:lvl6pPr marL="1885950" indent="-17145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350" kern="1200">
          <a:solidFill>
            <a:schemeClr val="tx2"/>
          </a:solidFill>
          <a:latin typeface="+mn-lt"/>
          <a:ea typeface="+mn-ea"/>
          <a:cs typeface="+mn-cs"/>
        </a:defRPr>
      </a:lvl6pPr>
      <a:lvl7pPr marL="2228850" indent="-17145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71750" indent="-17145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2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2914650" indent="-17145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05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9.png"/><Relationship Id="rId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slide" Target="slide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7" Type="http://schemas.openxmlformats.org/officeDocument/2006/relationships/image" Target="../media/image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slide" Target="slide7.xml"/><Relationship Id="rId4" Type="http://schemas.openxmlformats.org/officeDocument/2006/relationships/slide" Target="slide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slide" Target="slide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slide" Target="slide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slide" Target="slide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7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81000" y="4353957"/>
            <a:ext cx="8458200" cy="1222375"/>
          </a:xfrm>
        </p:spPr>
        <p:txBody>
          <a:bodyPr>
            <a:normAutofit/>
          </a:bodyPr>
          <a:lstStyle/>
          <a:p>
            <a:pPr algn="ctr"/>
            <a:r>
              <a:rPr lang="es-MX" smtClean="0"/>
              <a:t> </a:t>
            </a:r>
            <a:r>
              <a:rPr lang="es-MX" dirty="0" smtClean="0"/>
              <a:t>ADMINISTRACIÓN</a:t>
            </a:r>
            <a:br>
              <a:rPr lang="es-MX" dirty="0" smtClean="0"/>
            </a:br>
            <a:r>
              <a:rPr lang="es-MX" dirty="0" smtClean="0"/>
              <a:t>2021-2024</a:t>
            </a:r>
            <a:endParaRPr lang="es-MX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81000" y="3429000"/>
            <a:ext cx="8458200" cy="914400"/>
          </a:xfrm>
        </p:spPr>
        <p:txBody>
          <a:bodyPr/>
          <a:lstStyle/>
          <a:p>
            <a:pPr algn="ctr"/>
            <a:r>
              <a:rPr lang="es-MX" dirty="0" smtClean="0"/>
              <a:t>ORGANIGRAMA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32" y="1"/>
            <a:ext cx="3652572" cy="3212976"/>
          </a:xfrm>
          <a:prstGeom prst="rect">
            <a:avLst/>
          </a:prstGeom>
        </p:spPr>
      </p:pic>
      <p:pic>
        <p:nvPicPr>
          <p:cNvPr id="5" name="Picture 6" descr="C:\Users\Recursos Humanos\Downloads\escudo(1)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142931"/>
            <a:ext cx="2766839" cy="3070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0318367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:\Users\Recursos Humanos\Downloads\escudo(1)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19" y="658906"/>
            <a:ext cx="1269897" cy="134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367102" y="1363766"/>
            <a:ext cx="3077105" cy="36933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MX" b="1" dirty="0">
                <a:solidFill>
                  <a:prstClr val="white"/>
                </a:solidFill>
                <a:latin typeface="Berlin Sans FB Demi" pitchFamily="34" charset="0"/>
              </a:rPr>
              <a:t> DESARROLLO URBANO </a:t>
            </a:r>
            <a:endParaRPr lang="es-ES" b="1" dirty="0">
              <a:solidFill>
                <a:prstClr val="white"/>
              </a:solidFill>
              <a:latin typeface="Berlin Sans FB Demi" pitchFamily="34" charset="0"/>
              <a:hlinkClick r:id="rId4" action="ppaction://hlinksldjump"/>
            </a:endParaRPr>
          </a:p>
        </p:txBody>
      </p:sp>
      <p:sp>
        <p:nvSpPr>
          <p:cNvPr id="13" name="_s517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303748" y="2268698"/>
            <a:ext cx="5112568" cy="76016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r>
              <a:rPr lang="es-MX" sz="1500" dirty="0" smtClean="0">
                <a:solidFill>
                  <a:prstClr val="black"/>
                </a:solidFill>
              </a:rPr>
              <a:t> </a:t>
            </a:r>
            <a:r>
              <a:rPr lang="es-MX" sz="1400" dirty="0" smtClean="0">
                <a:solidFill>
                  <a:prstClr val="black"/>
                </a:solidFill>
              </a:rPr>
              <a:t>ENCARGADO DE LICITACIONES Y DESARROLLO URBANO</a:t>
            </a:r>
            <a:endParaRPr lang="es-MX" sz="1400" dirty="0">
              <a:solidFill>
                <a:prstClr val="black"/>
              </a:solidFill>
            </a:endParaRPr>
          </a:p>
          <a:p>
            <a:pPr algn="ctr" eaLnBrk="1" hangingPunct="1"/>
            <a:r>
              <a:rPr lang="es-MX" sz="1500" b="1" dirty="0" smtClean="0">
                <a:solidFill>
                  <a:prstClr val="black"/>
                </a:solidFill>
              </a:rPr>
              <a:t> </a:t>
            </a:r>
            <a:endParaRPr lang="es-ES" sz="1500" b="1" dirty="0">
              <a:solidFill>
                <a:prstClr val="black"/>
              </a:solidFill>
            </a:endParaRPr>
          </a:p>
        </p:txBody>
      </p:sp>
      <p:sp>
        <p:nvSpPr>
          <p:cNvPr id="14" name="Line 46"/>
          <p:cNvSpPr>
            <a:spLocks noChangeShapeType="1"/>
          </p:cNvSpPr>
          <p:nvPr/>
        </p:nvSpPr>
        <p:spPr bwMode="auto">
          <a:xfrm flipH="1" flipV="1">
            <a:off x="4860032" y="1744722"/>
            <a:ext cx="0" cy="509902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 dirty="0">
              <a:solidFill>
                <a:prstClr val="black"/>
              </a:solidFill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85" y="658906"/>
            <a:ext cx="1783122" cy="1340767"/>
          </a:xfrm>
          <a:prstGeom prst="rect">
            <a:avLst/>
          </a:prstGeom>
        </p:spPr>
      </p:pic>
      <p:sp>
        <p:nvSpPr>
          <p:cNvPr id="15" name="_s517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052096" y="3558990"/>
            <a:ext cx="3615871" cy="76016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r>
              <a:rPr lang="es-MX" sz="1500" dirty="0" smtClean="0">
                <a:solidFill>
                  <a:prstClr val="black"/>
                </a:solidFill>
              </a:rPr>
              <a:t> </a:t>
            </a:r>
            <a:r>
              <a:rPr lang="es-MX" sz="1200" dirty="0" smtClean="0">
                <a:solidFill>
                  <a:prstClr val="black"/>
                </a:solidFill>
              </a:rPr>
              <a:t>AUXILIAR DESARROLLO URBANO</a:t>
            </a:r>
            <a:endParaRPr lang="es-MX" sz="1400" dirty="0">
              <a:solidFill>
                <a:prstClr val="black"/>
              </a:solidFill>
            </a:endParaRPr>
          </a:p>
          <a:p>
            <a:pPr algn="ctr" eaLnBrk="1" hangingPunct="1"/>
            <a:r>
              <a:rPr lang="es-MX" sz="1500" b="1" dirty="0" smtClean="0">
                <a:solidFill>
                  <a:prstClr val="black"/>
                </a:solidFill>
              </a:rPr>
              <a:t> </a:t>
            </a:r>
            <a:endParaRPr lang="es-ES" sz="1500" b="1" dirty="0">
              <a:solidFill>
                <a:prstClr val="black"/>
              </a:solidFill>
            </a:endParaRPr>
          </a:p>
        </p:txBody>
      </p:sp>
      <p:sp>
        <p:nvSpPr>
          <p:cNvPr id="16" name="Line 46"/>
          <p:cNvSpPr>
            <a:spLocks noChangeShapeType="1"/>
          </p:cNvSpPr>
          <p:nvPr/>
        </p:nvSpPr>
        <p:spPr bwMode="auto">
          <a:xfrm flipH="1" flipV="1">
            <a:off x="4860032" y="3028861"/>
            <a:ext cx="0" cy="509902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86870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_s517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699792" y="836712"/>
            <a:ext cx="4248472" cy="71913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dirty="0" smtClean="0"/>
              <a:t>TESORERO  MUNICIPAL</a:t>
            </a:r>
            <a:endParaRPr lang="es-MX" dirty="0"/>
          </a:p>
        </p:txBody>
      </p:sp>
      <p:sp>
        <p:nvSpPr>
          <p:cNvPr id="3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31810" y="3736413"/>
            <a:ext cx="360045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CONSULTOR FISCAL</a:t>
            </a:r>
          </a:p>
          <a:p>
            <a:pPr algn="ctr" eaLnBrk="1" hangingPunct="1"/>
            <a:endParaRPr lang="es-MX" sz="1200" b="1" dirty="0"/>
          </a:p>
        </p:txBody>
      </p:sp>
      <p:sp>
        <p:nvSpPr>
          <p:cNvPr id="4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167946" y="2011452"/>
            <a:ext cx="360045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COORDINADOR DE EGRESOS</a:t>
            </a:r>
          </a:p>
          <a:p>
            <a:pPr algn="ctr" eaLnBrk="1" hangingPunct="1"/>
            <a:endParaRPr lang="es-MX" sz="1200" dirty="0" smtClean="0"/>
          </a:p>
        </p:txBody>
      </p:sp>
      <p:sp>
        <p:nvSpPr>
          <p:cNvPr id="5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135118" y="3667635"/>
            <a:ext cx="360045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JEFE  OFICINA DE EGRESOS</a:t>
            </a:r>
          </a:p>
          <a:p>
            <a:pPr algn="ctr" eaLnBrk="1" hangingPunct="1"/>
            <a:endParaRPr lang="es-MX" sz="1200" b="1" dirty="0"/>
          </a:p>
        </p:txBody>
      </p:sp>
      <p:sp>
        <p:nvSpPr>
          <p:cNvPr id="6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127704" y="5370729"/>
            <a:ext cx="360045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ENCARGADO DE INVENTARIO</a:t>
            </a:r>
          </a:p>
          <a:p>
            <a:pPr algn="ctr" eaLnBrk="1" hangingPunct="1"/>
            <a:r>
              <a:rPr lang="es-MX" sz="1200" b="1" dirty="0" smtClean="0"/>
              <a:t> </a:t>
            </a:r>
            <a:endParaRPr lang="es-ES" sz="1200" b="1" dirty="0"/>
          </a:p>
        </p:txBody>
      </p:sp>
      <p:sp>
        <p:nvSpPr>
          <p:cNvPr id="7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31810" y="2898160"/>
            <a:ext cx="360045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ENCARGADA  DE PROGRAMAS POR CONVENIO</a:t>
            </a:r>
          </a:p>
          <a:p>
            <a:pPr algn="ctr" eaLnBrk="1" hangingPunct="1"/>
            <a:endParaRPr lang="es-MX" sz="1200" b="1" dirty="0"/>
          </a:p>
        </p:txBody>
      </p:sp>
      <p:sp>
        <p:nvSpPr>
          <p:cNvPr id="8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163449" y="2862964"/>
            <a:ext cx="360045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ENCARGADA DE GASTO CORRIENTE</a:t>
            </a:r>
            <a:endParaRPr lang="es-MX" sz="1200" b="1" dirty="0" smtClean="0"/>
          </a:p>
          <a:p>
            <a:pPr algn="ctr" eaLnBrk="1" hangingPunct="1"/>
            <a:r>
              <a:rPr lang="es-MX" sz="1200" b="1" dirty="0" smtClean="0"/>
              <a:t> </a:t>
            </a:r>
            <a:endParaRPr lang="es-MX" sz="1200" dirty="0"/>
          </a:p>
        </p:txBody>
      </p:sp>
      <p:sp>
        <p:nvSpPr>
          <p:cNvPr id="9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48726" y="4600508"/>
            <a:ext cx="360045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JEFE  OFICINA DE INGRESOS</a:t>
            </a:r>
          </a:p>
          <a:p>
            <a:pPr algn="ctr" eaLnBrk="1" hangingPunct="1"/>
            <a:r>
              <a:rPr lang="es-MX" sz="1200" b="1" dirty="0" smtClean="0"/>
              <a:t>   </a:t>
            </a:r>
            <a:endParaRPr lang="es-ES" sz="1200" b="1" dirty="0"/>
          </a:p>
        </p:txBody>
      </p:sp>
      <p:sp>
        <p:nvSpPr>
          <p:cNvPr id="10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97728" y="2011452"/>
            <a:ext cx="360045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JEFE DE UNIDAD EGRESOS</a:t>
            </a:r>
          </a:p>
        </p:txBody>
      </p:sp>
      <p:pic>
        <p:nvPicPr>
          <p:cNvPr id="13" name="Picture 6" descr="C:\Users\Recursos Humanos\Downloads\escudo(1)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55448" y="116861"/>
            <a:ext cx="1080120" cy="1340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586937" y="260648"/>
            <a:ext cx="2464136" cy="33855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s-MX" sz="1600" b="1" dirty="0" smtClean="0">
                <a:solidFill>
                  <a:schemeClr val="bg1"/>
                </a:solidFill>
                <a:latin typeface="Berlin Sans FB Demi" pitchFamily="34" charset="0"/>
              </a:rPr>
              <a:t>TESORERIA MUNICIPAL</a:t>
            </a:r>
            <a:endParaRPr lang="es-ES" sz="1600" b="1" dirty="0">
              <a:solidFill>
                <a:schemeClr val="bg1"/>
              </a:solidFill>
              <a:latin typeface="Berlin Sans FB Demi" pitchFamily="34" charset="0"/>
              <a:hlinkClick r:id="rId4" action="ppaction://hlinksldjump"/>
            </a:endParaRPr>
          </a:p>
        </p:txBody>
      </p:sp>
      <p:sp>
        <p:nvSpPr>
          <p:cNvPr id="18" name="Line 9"/>
          <p:cNvSpPr>
            <a:spLocks noChangeShapeType="1"/>
          </p:cNvSpPr>
          <p:nvPr/>
        </p:nvSpPr>
        <p:spPr bwMode="auto">
          <a:xfrm>
            <a:off x="4687500" y="1556320"/>
            <a:ext cx="8634" cy="4825008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 dirty="0"/>
          </a:p>
        </p:txBody>
      </p:sp>
      <p:sp>
        <p:nvSpPr>
          <p:cNvPr id="20" name="Line 9"/>
          <p:cNvSpPr>
            <a:spLocks noChangeShapeType="1"/>
          </p:cNvSpPr>
          <p:nvPr/>
        </p:nvSpPr>
        <p:spPr bwMode="auto">
          <a:xfrm>
            <a:off x="4211960" y="2347936"/>
            <a:ext cx="959714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 dirty="0"/>
          </a:p>
        </p:txBody>
      </p:sp>
      <p:sp>
        <p:nvSpPr>
          <p:cNvPr id="24" name="Line 9"/>
          <p:cNvSpPr>
            <a:spLocks noChangeShapeType="1"/>
          </p:cNvSpPr>
          <p:nvPr/>
        </p:nvSpPr>
        <p:spPr bwMode="auto">
          <a:xfrm flipV="1">
            <a:off x="4139951" y="3212976"/>
            <a:ext cx="1023497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 dirty="0"/>
          </a:p>
        </p:txBody>
      </p:sp>
      <p:sp>
        <p:nvSpPr>
          <p:cNvPr id="26" name="Line 9"/>
          <p:cNvSpPr>
            <a:spLocks noChangeShapeType="1"/>
          </p:cNvSpPr>
          <p:nvPr/>
        </p:nvSpPr>
        <p:spPr bwMode="auto">
          <a:xfrm flipV="1">
            <a:off x="4139952" y="4077072"/>
            <a:ext cx="995166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 dirty="0"/>
          </a:p>
        </p:txBody>
      </p:sp>
      <p:sp>
        <p:nvSpPr>
          <p:cNvPr id="28" name="Line 9"/>
          <p:cNvSpPr>
            <a:spLocks noChangeShapeType="1"/>
          </p:cNvSpPr>
          <p:nvPr/>
        </p:nvSpPr>
        <p:spPr bwMode="auto">
          <a:xfrm>
            <a:off x="4139952" y="4869159"/>
            <a:ext cx="1023496" cy="29035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 dirty="0"/>
          </a:p>
        </p:txBody>
      </p:sp>
      <p:pic>
        <p:nvPicPr>
          <p:cNvPr id="23" name="Imagen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06" y="116861"/>
            <a:ext cx="1783122" cy="1340767"/>
          </a:xfrm>
          <a:prstGeom prst="rect">
            <a:avLst/>
          </a:prstGeom>
        </p:spPr>
      </p:pic>
      <p:sp>
        <p:nvSpPr>
          <p:cNvPr id="29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163449" y="4595444"/>
            <a:ext cx="3600450" cy="57234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000" dirty="0" smtClean="0"/>
              <a:t>ENCARGADA DE SUPERVICION Y VALIDACION DE PAGOS</a:t>
            </a:r>
          </a:p>
          <a:p>
            <a:pPr algn="ctr" eaLnBrk="1" hangingPunct="1"/>
            <a:r>
              <a:rPr lang="es-MX" sz="1200" b="1" dirty="0" smtClean="0"/>
              <a:t>  </a:t>
            </a:r>
            <a:endParaRPr lang="es-ES" sz="1200" b="1" dirty="0"/>
          </a:p>
        </p:txBody>
      </p:sp>
      <p:sp>
        <p:nvSpPr>
          <p:cNvPr id="30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11510" y="5370729"/>
            <a:ext cx="360045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AUXILIAR TESORERIA A</a:t>
            </a:r>
          </a:p>
          <a:p>
            <a:pPr algn="ctr" eaLnBrk="1" hangingPunct="1"/>
            <a:r>
              <a:rPr lang="es-MX" sz="1200" b="1" dirty="0" smtClean="0"/>
              <a:t> </a:t>
            </a:r>
            <a:endParaRPr lang="es-ES" sz="1200" b="1" dirty="0"/>
          </a:p>
        </p:txBody>
      </p:sp>
      <p:sp>
        <p:nvSpPr>
          <p:cNvPr id="31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04901" y="6146681"/>
            <a:ext cx="360045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AUXILIAR TESORERIA B</a:t>
            </a:r>
          </a:p>
          <a:p>
            <a:pPr algn="ctr" eaLnBrk="1" hangingPunct="1"/>
            <a:r>
              <a:rPr lang="es-MX" sz="1200" b="1" dirty="0" smtClean="0"/>
              <a:t>  </a:t>
            </a:r>
            <a:endParaRPr lang="es-MX" sz="1200" b="1" dirty="0"/>
          </a:p>
          <a:p>
            <a:pPr algn="ctr" eaLnBrk="1" hangingPunct="1"/>
            <a:r>
              <a:rPr lang="es-MX" sz="1200" b="1" dirty="0" smtClean="0"/>
              <a:t> </a:t>
            </a:r>
            <a:endParaRPr lang="es-ES" sz="1200" b="1" dirty="0"/>
          </a:p>
        </p:txBody>
      </p:sp>
      <p:sp>
        <p:nvSpPr>
          <p:cNvPr id="32" name="Line 9"/>
          <p:cNvSpPr>
            <a:spLocks noChangeShapeType="1"/>
          </p:cNvSpPr>
          <p:nvPr/>
        </p:nvSpPr>
        <p:spPr bwMode="auto">
          <a:xfrm>
            <a:off x="4211770" y="5622209"/>
            <a:ext cx="923348" cy="12823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 dirty="0"/>
          </a:p>
        </p:txBody>
      </p:sp>
      <p:sp>
        <p:nvSpPr>
          <p:cNvPr id="33" name="Line 9"/>
          <p:cNvSpPr>
            <a:spLocks noChangeShapeType="1"/>
          </p:cNvSpPr>
          <p:nvPr/>
        </p:nvSpPr>
        <p:spPr bwMode="auto">
          <a:xfrm flipV="1">
            <a:off x="4211770" y="6381328"/>
            <a:ext cx="504246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967139" y="278430"/>
            <a:ext cx="5562741" cy="36933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s-MX" b="1" dirty="0" smtClean="0">
                <a:solidFill>
                  <a:schemeClr val="bg1"/>
                </a:solidFill>
                <a:latin typeface="Berlin Sans FB Demi" pitchFamily="34" charset="0"/>
              </a:rPr>
              <a:t>UNIDAD DE ACCESO A LA INFORMACION PUBLICA</a:t>
            </a:r>
            <a:endParaRPr lang="es-ES" b="1" dirty="0">
              <a:solidFill>
                <a:schemeClr val="bg1"/>
              </a:solidFill>
              <a:latin typeface="Berlin Sans FB Demi" pitchFamily="34" charset="0"/>
              <a:hlinkClick r:id="rId3" action="ppaction://hlinksldjump"/>
            </a:endParaRPr>
          </a:p>
        </p:txBody>
      </p:sp>
      <p:sp>
        <p:nvSpPr>
          <p:cNvPr id="3" name="_s517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684659" y="2204864"/>
            <a:ext cx="6336704" cy="71913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dirty="0" smtClean="0"/>
              <a:t>TITULAR DE LA UNIDAD DE ACCESO A LA INFORMACIÓN</a:t>
            </a:r>
            <a:endParaRPr lang="es-MX" dirty="0"/>
          </a:p>
        </p:txBody>
      </p:sp>
      <p:pic>
        <p:nvPicPr>
          <p:cNvPr id="6" name="Picture 6" descr="C:\Users\Recursos Humanos\Downloads\escudo(1)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188640"/>
            <a:ext cx="1080120" cy="1141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17" y="188640"/>
            <a:ext cx="1500642" cy="1340767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822306" y="260648"/>
            <a:ext cx="3993401" cy="33855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s-MX" sz="1600" b="1" dirty="0" smtClean="0">
                <a:solidFill>
                  <a:schemeClr val="bg1"/>
                </a:solidFill>
                <a:latin typeface="Berlin Sans FB Demi" pitchFamily="34" charset="0"/>
              </a:rPr>
              <a:t>IMPUESTOS INMOBILIARIOS Y CATASTRO</a:t>
            </a:r>
            <a:endParaRPr lang="es-ES" sz="1600" b="1" dirty="0">
              <a:solidFill>
                <a:schemeClr val="bg1"/>
              </a:solidFill>
              <a:latin typeface="Berlin Sans FB Demi" pitchFamily="34" charset="0"/>
              <a:hlinkClick r:id="rId3" action="ppaction://hlinksldjump"/>
            </a:endParaRPr>
          </a:p>
        </p:txBody>
      </p:sp>
      <p:pic>
        <p:nvPicPr>
          <p:cNvPr id="4" name="Picture 6" descr="C:\Users\Recursos Humanos\Downloads\escudo(1)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116632"/>
            <a:ext cx="1080120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_s517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835696" y="1124372"/>
            <a:ext cx="5760665" cy="72008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600" dirty="0" smtClean="0"/>
              <a:t>DIRECTOR D</a:t>
            </a:r>
          </a:p>
        </p:txBody>
      </p:sp>
      <p:sp>
        <p:nvSpPr>
          <p:cNvPr id="6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48072" y="2766356"/>
            <a:ext cx="3600450" cy="72008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CAJERA Y ENCARGADA DE EJECUCION</a:t>
            </a:r>
          </a:p>
        </p:txBody>
      </p:sp>
      <p:sp>
        <p:nvSpPr>
          <p:cNvPr id="7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54431" y="5478347"/>
            <a:ext cx="2808312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NOTIFICADOR</a:t>
            </a:r>
            <a:r>
              <a:rPr lang="es-MX" sz="1200" b="1" dirty="0"/>
              <a:t> </a:t>
            </a:r>
          </a:p>
        </p:txBody>
      </p:sp>
      <p:sp>
        <p:nvSpPr>
          <p:cNvPr id="9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907470" y="2802546"/>
            <a:ext cx="3816474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PROMOTOR DE REGULARIZACION DE PREDIOS </a:t>
            </a:r>
          </a:p>
          <a:p>
            <a:pPr algn="ctr" eaLnBrk="1" hangingPunct="1"/>
            <a:r>
              <a:rPr lang="es-MX" sz="1200" dirty="0" smtClean="0"/>
              <a:t>RUSTICOS Y URBANOS</a:t>
            </a:r>
          </a:p>
          <a:p>
            <a:pPr algn="ctr" eaLnBrk="1" hangingPunct="1"/>
            <a:r>
              <a:rPr lang="es-MX" sz="1200" b="1" dirty="0" smtClean="0"/>
              <a:t> </a:t>
            </a:r>
            <a:endParaRPr lang="es-MX" sz="1200" b="1" dirty="0"/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 flipH="1">
            <a:off x="2267744" y="1844453"/>
            <a:ext cx="0" cy="972294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3" name="_s517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4420" y="4143014"/>
            <a:ext cx="3624101" cy="630690"/>
          </a:xfrm>
          <a:prstGeom prst="roundRect">
            <a:avLst>
              <a:gd name="adj" fmla="val 15681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600" dirty="0" smtClean="0"/>
              <a:t> </a:t>
            </a:r>
          </a:p>
          <a:p>
            <a:pPr algn="ctr" eaLnBrk="1" hangingPunct="1"/>
            <a:r>
              <a:rPr lang="es-MX" sz="1400" dirty="0" smtClean="0"/>
              <a:t>Auxiliar de Impuestos Inmobiliarios y Catastro</a:t>
            </a:r>
          </a:p>
          <a:p>
            <a:pPr algn="ctr" eaLnBrk="1" hangingPunct="1"/>
            <a:endParaRPr lang="es-MX" dirty="0" smtClean="0"/>
          </a:p>
        </p:txBody>
      </p:sp>
      <p:sp>
        <p:nvSpPr>
          <p:cNvPr id="14" name="Line 9"/>
          <p:cNvSpPr>
            <a:spLocks noChangeShapeType="1"/>
          </p:cNvSpPr>
          <p:nvPr/>
        </p:nvSpPr>
        <p:spPr bwMode="auto">
          <a:xfrm flipH="1">
            <a:off x="6948264" y="1844452"/>
            <a:ext cx="0" cy="926517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5" name="Line 9"/>
          <p:cNvSpPr>
            <a:spLocks noChangeShapeType="1"/>
          </p:cNvSpPr>
          <p:nvPr/>
        </p:nvSpPr>
        <p:spPr bwMode="auto">
          <a:xfrm flipH="1">
            <a:off x="2267744" y="3450247"/>
            <a:ext cx="0" cy="692768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6" name="Line 9"/>
          <p:cNvSpPr>
            <a:spLocks noChangeShapeType="1"/>
          </p:cNvSpPr>
          <p:nvPr/>
        </p:nvSpPr>
        <p:spPr bwMode="auto">
          <a:xfrm flipH="1">
            <a:off x="2258587" y="4773704"/>
            <a:ext cx="0" cy="692768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32" y="1"/>
            <a:ext cx="1477548" cy="1340767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915816" y="260648"/>
            <a:ext cx="3744415" cy="5847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MX" sz="1600" b="1" dirty="0" smtClean="0">
                <a:solidFill>
                  <a:schemeClr val="bg1"/>
                </a:solidFill>
                <a:latin typeface="Berlin Sans FB Demi" pitchFamily="34" charset="0"/>
              </a:rPr>
              <a:t>AGUA POTABLE</a:t>
            </a:r>
          </a:p>
          <a:p>
            <a:pPr algn="ctr" eaLnBrk="1" hangingPunct="1">
              <a:defRPr/>
            </a:pPr>
            <a:r>
              <a:rPr lang="es-MX" sz="1600" b="1" dirty="0" smtClean="0">
                <a:solidFill>
                  <a:schemeClr val="bg1"/>
                </a:solidFill>
                <a:latin typeface="Berlin Sans FB Demi" pitchFamily="34" charset="0"/>
              </a:rPr>
              <a:t>Y ALCANTARILLADO </a:t>
            </a:r>
            <a:endParaRPr lang="es-ES" sz="1600" b="1" dirty="0">
              <a:solidFill>
                <a:schemeClr val="bg1"/>
              </a:solidFill>
              <a:latin typeface="Berlin Sans FB Demi" pitchFamily="34" charset="0"/>
              <a:hlinkClick r:id="rId3" action="ppaction://hlinksldjump"/>
            </a:endParaRPr>
          </a:p>
        </p:txBody>
      </p:sp>
      <p:pic>
        <p:nvPicPr>
          <p:cNvPr id="4" name="Picture 6" descr="C:\Users\Recursos Humanos\Downloads\escudo(1)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304" y="188639"/>
            <a:ext cx="1440160" cy="1203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_s517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989093" y="1802059"/>
            <a:ext cx="5184576" cy="90904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600" dirty="0" smtClean="0"/>
              <a:t>DIRECTOR C</a:t>
            </a:r>
          </a:p>
        </p:txBody>
      </p:sp>
      <p:sp>
        <p:nvSpPr>
          <p:cNvPr id="9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47176" y="3121143"/>
            <a:ext cx="3600450" cy="61239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JEFE DE OFICINA  INGRESOS  SAPAO</a:t>
            </a:r>
          </a:p>
          <a:p>
            <a:pPr algn="ctr" eaLnBrk="1" hangingPunct="1"/>
            <a:endParaRPr lang="es-MX" sz="1200" dirty="0"/>
          </a:p>
        </p:txBody>
      </p:sp>
      <p:sp>
        <p:nvSpPr>
          <p:cNvPr id="12" name="Line 9"/>
          <p:cNvSpPr>
            <a:spLocks noChangeShapeType="1"/>
          </p:cNvSpPr>
          <p:nvPr/>
        </p:nvSpPr>
        <p:spPr bwMode="auto">
          <a:xfrm flipH="1" flipV="1">
            <a:off x="6228184" y="2736937"/>
            <a:ext cx="0" cy="548047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9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736828" y="4291173"/>
            <a:ext cx="3596641" cy="72008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TITULAR DE CALIDAD Y CULTURA DEL AGUA</a:t>
            </a:r>
          </a:p>
        </p:txBody>
      </p:sp>
      <p:sp>
        <p:nvSpPr>
          <p:cNvPr id="20" name="Line 9"/>
          <p:cNvSpPr>
            <a:spLocks noChangeShapeType="1"/>
          </p:cNvSpPr>
          <p:nvPr/>
        </p:nvSpPr>
        <p:spPr bwMode="auto">
          <a:xfrm flipH="1" flipV="1">
            <a:off x="6228184" y="3642827"/>
            <a:ext cx="0" cy="648345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5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331640" y="5548598"/>
            <a:ext cx="2592338" cy="72008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AUXILIAR DE COBRO Y CAJA</a:t>
            </a:r>
          </a:p>
        </p:txBody>
      </p:sp>
      <p:sp>
        <p:nvSpPr>
          <p:cNvPr id="17" name="Line 9"/>
          <p:cNvSpPr>
            <a:spLocks noChangeShapeType="1"/>
          </p:cNvSpPr>
          <p:nvPr/>
        </p:nvSpPr>
        <p:spPr bwMode="auto">
          <a:xfrm flipV="1">
            <a:off x="2484496" y="2697598"/>
            <a:ext cx="0" cy="45852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8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736828" y="3121143"/>
            <a:ext cx="3596641" cy="61239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AUXILIAR DE DIRECCION  DE AGUA POTABLE</a:t>
            </a:r>
          </a:p>
          <a:p>
            <a:pPr algn="ctr" eaLnBrk="1" hangingPunct="1"/>
            <a:endParaRPr lang="es-MX" sz="1200" dirty="0"/>
          </a:p>
        </p:txBody>
      </p:sp>
      <p:sp>
        <p:nvSpPr>
          <p:cNvPr id="16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151232" y="4345723"/>
            <a:ext cx="2592338" cy="72008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AUXILIAR INGRESOS SAPAO</a:t>
            </a:r>
          </a:p>
        </p:txBody>
      </p:sp>
      <p:sp>
        <p:nvSpPr>
          <p:cNvPr id="21" name="Line 9"/>
          <p:cNvSpPr>
            <a:spLocks noChangeShapeType="1"/>
          </p:cNvSpPr>
          <p:nvPr/>
        </p:nvSpPr>
        <p:spPr bwMode="auto">
          <a:xfrm flipV="1">
            <a:off x="2484496" y="3733534"/>
            <a:ext cx="2878" cy="612189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3" name="Line 9"/>
          <p:cNvSpPr>
            <a:spLocks noChangeShapeType="1"/>
          </p:cNvSpPr>
          <p:nvPr/>
        </p:nvSpPr>
        <p:spPr bwMode="auto">
          <a:xfrm flipV="1">
            <a:off x="2484496" y="5065803"/>
            <a:ext cx="0" cy="45852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431" y="51256"/>
            <a:ext cx="1681662" cy="1340767"/>
          </a:xfrm>
          <a:prstGeom prst="rect">
            <a:avLst/>
          </a:prstGeom>
        </p:spPr>
      </p:pic>
      <p:sp>
        <p:nvSpPr>
          <p:cNvPr id="24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932015" y="5548598"/>
            <a:ext cx="3401454" cy="72008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AUXILIAR DE CULTURA DEL AGUA</a:t>
            </a:r>
          </a:p>
        </p:txBody>
      </p:sp>
      <p:sp>
        <p:nvSpPr>
          <p:cNvPr id="25" name="Line 9"/>
          <p:cNvSpPr>
            <a:spLocks noChangeShapeType="1"/>
          </p:cNvSpPr>
          <p:nvPr/>
        </p:nvSpPr>
        <p:spPr bwMode="auto">
          <a:xfrm flipV="1">
            <a:off x="6228184" y="5011252"/>
            <a:ext cx="0" cy="537344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:\Users\Recursos Humanos\Downloads\escudo(1)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116632"/>
            <a:ext cx="1368152" cy="9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Line 9"/>
          <p:cNvSpPr>
            <a:spLocks noChangeShapeType="1"/>
          </p:cNvSpPr>
          <p:nvPr/>
        </p:nvSpPr>
        <p:spPr bwMode="auto">
          <a:xfrm flipH="1" flipV="1">
            <a:off x="4355976" y="743093"/>
            <a:ext cx="0" cy="5277038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3" name="Line 9"/>
          <p:cNvSpPr>
            <a:spLocks noChangeShapeType="1"/>
          </p:cNvSpPr>
          <p:nvPr/>
        </p:nvSpPr>
        <p:spPr bwMode="auto">
          <a:xfrm flipH="1">
            <a:off x="3911724" y="1660065"/>
            <a:ext cx="912304" cy="1848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6" name="Line 9"/>
          <p:cNvSpPr>
            <a:spLocks noChangeShapeType="1"/>
          </p:cNvSpPr>
          <p:nvPr/>
        </p:nvSpPr>
        <p:spPr bwMode="auto">
          <a:xfrm flipH="1" flipV="1">
            <a:off x="3911724" y="2452536"/>
            <a:ext cx="912304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7" name="Line 9"/>
          <p:cNvSpPr>
            <a:spLocks noChangeShapeType="1"/>
          </p:cNvSpPr>
          <p:nvPr/>
        </p:nvSpPr>
        <p:spPr bwMode="auto">
          <a:xfrm flipH="1">
            <a:off x="3899450" y="3037312"/>
            <a:ext cx="912697" cy="8712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8" name="Line 9"/>
          <p:cNvSpPr>
            <a:spLocks noChangeShapeType="1"/>
          </p:cNvSpPr>
          <p:nvPr/>
        </p:nvSpPr>
        <p:spPr bwMode="auto">
          <a:xfrm flipH="1" flipV="1">
            <a:off x="3887924" y="3858130"/>
            <a:ext cx="924221" cy="2536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3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857527" y="2113953"/>
            <a:ext cx="3600450" cy="61302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INSPECTOR DE RED DE AGUA POTABLE</a:t>
            </a:r>
          </a:p>
        </p:txBody>
      </p:sp>
      <p:sp>
        <p:nvSpPr>
          <p:cNvPr id="24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799880" y="2820835"/>
            <a:ext cx="3600450" cy="60270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AUXILIAR DE INSPECTOR DE AGUA POTABLE</a:t>
            </a:r>
          </a:p>
        </p:txBody>
      </p:sp>
      <p:sp>
        <p:nvSpPr>
          <p:cNvPr id="25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8439" y="1302944"/>
            <a:ext cx="3600450" cy="61239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BODEGUERO SAPAO</a:t>
            </a:r>
          </a:p>
          <a:p>
            <a:pPr algn="ctr" eaLnBrk="1" hangingPunct="1"/>
            <a:endParaRPr lang="es-MX" sz="1200" dirty="0"/>
          </a:p>
        </p:txBody>
      </p:sp>
      <p:sp>
        <p:nvSpPr>
          <p:cNvPr id="26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799880" y="3569494"/>
            <a:ext cx="3624981" cy="55666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FONTANERO DRENAJE</a:t>
            </a:r>
          </a:p>
        </p:txBody>
      </p:sp>
      <p:sp>
        <p:nvSpPr>
          <p:cNvPr id="27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838406" y="1298898"/>
            <a:ext cx="3600450" cy="59348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CHOFER D</a:t>
            </a:r>
          </a:p>
        </p:txBody>
      </p:sp>
      <p:sp>
        <p:nvSpPr>
          <p:cNvPr id="28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815955" y="4299411"/>
            <a:ext cx="3596641" cy="61239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FONTANERO</a:t>
            </a:r>
          </a:p>
          <a:p>
            <a:pPr algn="ctr" eaLnBrk="1" hangingPunct="1"/>
            <a:endParaRPr lang="es-MX" sz="1200" dirty="0"/>
          </a:p>
        </p:txBody>
      </p:sp>
      <p:sp>
        <p:nvSpPr>
          <p:cNvPr id="29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824028" y="5073507"/>
            <a:ext cx="3596641" cy="61239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FONTANERO</a:t>
            </a:r>
          </a:p>
          <a:p>
            <a:pPr algn="ctr" eaLnBrk="1" hangingPunct="1"/>
            <a:endParaRPr lang="es-MX" sz="1200" dirty="0"/>
          </a:p>
        </p:txBody>
      </p:sp>
      <p:sp>
        <p:nvSpPr>
          <p:cNvPr id="30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91284" y="2793272"/>
            <a:ext cx="3596641" cy="61239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OPERADOR PTAR</a:t>
            </a:r>
          </a:p>
          <a:p>
            <a:pPr algn="ctr" eaLnBrk="1" hangingPunct="1"/>
            <a:endParaRPr lang="es-MX" sz="1200" dirty="0"/>
          </a:p>
        </p:txBody>
      </p:sp>
      <p:sp>
        <p:nvSpPr>
          <p:cNvPr id="32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47000" y="4252353"/>
            <a:ext cx="3596641" cy="61239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OPERADOR PTAR</a:t>
            </a:r>
          </a:p>
          <a:p>
            <a:pPr algn="ctr" eaLnBrk="1" hangingPunct="1"/>
            <a:endParaRPr lang="es-MX" sz="1200" dirty="0"/>
          </a:p>
        </p:txBody>
      </p:sp>
      <p:sp>
        <p:nvSpPr>
          <p:cNvPr id="33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48775" y="4970368"/>
            <a:ext cx="3596641" cy="61239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OPERADOR PTAR</a:t>
            </a:r>
          </a:p>
        </p:txBody>
      </p:sp>
      <p:sp>
        <p:nvSpPr>
          <p:cNvPr id="34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824028" y="5777943"/>
            <a:ext cx="3596641" cy="61239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AUXILIAR FONTANERO A</a:t>
            </a:r>
          </a:p>
          <a:p>
            <a:pPr algn="ctr" eaLnBrk="1" hangingPunct="1"/>
            <a:endParaRPr lang="es-MX" sz="1200" dirty="0"/>
          </a:p>
        </p:txBody>
      </p:sp>
      <p:sp>
        <p:nvSpPr>
          <p:cNvPr id="37" name="Line 9"/>
          <p:cNvSpPr>
            <a:spLocks noChangeShapeType="1"/>
          </p:cNvSpPr>
          <p:nvPr/>
        </p:nvSpPr>
        <p:spPr bwMode="auto">
          <a:xfrm flipH="1">
            <a:off x="3933784" y="4605607"/>
            <a:ext cx="844383" cy="1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38" name="Line 9"/>
          <p:cNvSpPr>
            <a:spLocks noChangeShapeType="1"/>
          </p:cNvSpPr>
          <p:nvPr/>
        </p:nvSpPr>
        <p:spPr bwMode="auto">
          <a:xfrm flipH="1">
            <a:off x="3943638" y="5275189"/>
            <a:ext cx="880390" cy="2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39" name="Line 9"/>
          <p:cNvSpPr>
            <a:spLocks noChangeShapeType="1"/>
          </p:cNvSpPr>
          <p:nvPr/>
        </p:nvSpPr>
        <p:spPr bwMode="auto">
          <a:xfrm flipH="1">
            <a:off x="4006518" y="6020131"/>
            <a:ext cx="831887" cy="2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43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29545" y="335153"/>
            <a:ext cx="3600450" cy="40794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TTITULAR DE PLANTA PTAR</a:t>
            </a:r>
          </a:p>
          <a:p>
            <a:pPr algn="ctr" eaLnBrk="1" hangingPunct="1"/>
            <a:r>
              <a:rPr lang="es-MX" sz="1200" b="1" dirty="0" smtClean="0"/>
              <a:t> </a:t>
            </a:r>
            <a:endParaRPr lang="es-MX" sz="1200" dirty="0"/>
          </a:p>
        </p:txBody>
      </p:sp>
      <p:sp>
        <p:nvSpPr>
          <p:cNvPr id="41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05382" y="5758428"/>
            <a:ext cx="3596641" cy="61239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OPERADOR PTAR</a:t>
            </a:r>
          </a:p>
        </p:txBody>
      </p:sp>
      <p:pic>
        <p:nvPicPr>
          <p:cNvPr id="36" name="Imagen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32" y="1"/>
            <a:ext cx="1783122" cy="1192719"/>
          </a:xfrm>
          <a:prstGeom prst="rect">
            <a:avLst/>
          </a:prstGeom>
        </p:spPr>
      </p:pic>
      <p:sp>
        <p:nvSpPr>
          <p:cNvPr id="31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2668" y="2039409"/>
            <a:ext cx="3596641" cy="61239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OPERADOR PTAR</a:t>
            </a:r>
          </a:p>
          <a:p>
            <a:pPr algn="ctr" eaLnBrk="1" hangingPunct="1"/>
            <a:r>
              <a:rPr lang="es-MX" sz="1200" b="1" dirty="0" smtClean="0"/>
              <a:t> </a:t>
            </a:r>
          </a:p>
          <a:p>
            <a:pPr algn="ctr" eaLnBrk="1" hangingPunct="1"/>
            <a:endParaRPr lang="es-MX" sz="1200" dirty="0"/>
          </a:p>
        </p:txBody>
      </p:sp>
      <p:sp>
        <p:nvSpPr>
          <p:cNvPr id="35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30922" y="3519277"/>
            <a:ext cx="3557003" cy="61239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OPERADOR PTAR</a:t>
            </a:r>
          </a:p>
          <a:p>
            <a:pPr algn="ctr" eaLnBrk="1" hangingPunct="1"/>
            <a:endParaRPr lang="es-MX" sz="1200" dirty="0"/>
          </a:p>
        </p:txBody>
      </p:sp>
    </p:spTree>
    <p:extLst>
      <p:ext uri="{BB962C8B-B14F-4D97-AF65-F5344CB8AC3E}">
        <p14:creationId xmlns:p14="http://schemas.microsoft.com/office/powerpoint/2010/main" val="338905837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915816" y="260648"/>
            <a:ext cx="3744415" cy="5847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MX" sz="1600" b="1" dirty="0" smtClean="0">
                <a:solidFill>
                  <a:schemeClr val="bg1"/>
                </a:solidFill>
                <a:latin typeface="Berlin Sans FB Demi" pitchFamily="34" charset="0"/>
              </a:rPr>
              <a:t>AGUA POTABLE</a:t>
            </a:r>
          </a:p>
          <a:p>
            <a:pPr algn="ctr" eaLnBrk="1" hangingPunct="1">
              <a:defRPr/>
            </a:pPr>
            <a:r>
              <a:rPr lang="es-MX" sz="1600" b="1" dirty="0" smtClean="0">
                <a:solidFill>
                  <a:schemeClr val="bg1"/>
                </a:solidFill>
                <a:latin typeface="Berlin Sans FB Demi" pitchFamily="34" charset="0"/>
              </a:rPr>
              <a:t>Y ALCANTARILLADO </a:t>
            </a:r>
            <a:endParaRPr lang="es-ES" sz="1600" b="1" dirty="0">
              <a:solidFill>
                <a:schemeClr val="bg1"/>
              </a:solidFill>
              <a:latin typeface="Berlin Sans FB Demi" pitchFamily="34" charset="0"/>
              <a:hlinkClick r:id="rId3" action="ppaction://hlinksldjump"/>
            </a:endParaRPr>
          </a:p>
        </p:txBody>
      </p:sp>
      <p:pic>
        <p:nvPicPr>
          <p:cNvPr id="4" name="Picture 6" descr="C:\Users\Recursos Humanos\Downloads\escudo(1)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304" y="188639"/>
            <a:ext cx="1368152" cy="993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Line 9"/>
          <p:cNvSpPr>
            <a:spLocks noChangeShapeType="1"/>
          </p:cNvSpPr>
          <p:nvPr/>
        </p:nvSpPr>
        <p:spPr bwMode="auto">
          <a:xfrm flipH="1" flipV="1">
            <a:off x="4355976" y="1660063"/>
            <a:ext cx="0" cy="4469345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3" name="Line 9"/>
          <p:cNvSpPr>
            <a:spLocks noChangeShapeType="1"/>
          </p:cNvSpPr>
          <p:nvPr/>
        </p:nvSpPr>
        <p:spPr bwMode="auto">
          <a:xfrm flipH="1">
            <a:off x="3911724" y="1660065"/>
            <a:ext cx="912304" cy="1848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6" name="Line 9"/>
          <p:cNvSpPr>
            <a:spLocks noChangeShapeType="1"/>
          </p:cNvSpPr>
          <p:nvPr/>
        </p:nvSpPr>
        <p:spPr bwMode="auto">
          <a:xfrm flipH="1" flipV="1">
            <a:off x="3911724" y="2452536"/>
            <a:ext cx="912304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7" name="Line 9"/>
          <p:cNvSpPr>
            <a:spLocks noChangeShapeType="1"/>
          </p:cNvSpPr>
          <p:nvPr/>
        </p:nvSpPr>
        <p:spPr bwMode="auto">
          <a:xfrm flipH="1">
            <a:off x="3899450" y="3037312"/>
            <a:ext cx="912697" cy="8712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8" name="Line 9"/>
          <p:cNvSpPr>
            <a:spLocks noChangeShapeType="1"/>
          </p:cNvSpPr>
          <p:nvPr/>
        </p:nvSpPr>
        <p:spPr bwMode="auto">
          <a:xfrm flipH="1">
            <a:off x="3943637" y="3860666"/>
            <a:ext cx="868509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3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97230" y="2125384"/>
            <a:ext cx="3600450" cy="72008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AUXILIAR FONTANERO DRENAJE A</a:t>
            </a:r>
          </a:p>
        </p:txBody>
      </p:sp>
      <p:sp>
        <p:nvSpPr>
          <p:cNvPr id="24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824027" y="2943559"/>
            <a:ext cx="3557490" cy="59634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LECTURISTA A</a:t>
            </a:r>
          </a:p>
          <a:p>
            <a:pPr algn="ctr" eaLnBrk="1" hangingPunct="1"/>
            <a:r>
              <a:rPr lang="es-MX" sz="1200" b="1" dirty="0" smtClean="0"/>
              <a:t> </a:t>
            </a:r>
            <a:endParaRPr lang="es-MX" sz="1200" dirty="0"/>
          </a:p>
        </p:txBody>
      </p:sp>
      <p:sp>
        <p:nvSpPr>
          <p:cNvPr id="26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824027" y="3671104"/>
            <a:ext cx="3570546" cy="61090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LECTURISTA A</a:t>
            </a:r>
          </a:p>
        </p:txBody>
      </p:sp>
      <p:sp>
        <p:nvSpPr>
          <p:cNvPr id="27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3481" y="2946416"/>
            <a:ext cx="3607074" cy="59348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AUXILIAR FONTANERO DRENAJE B</a:t>
            </a:r>
          </a:p>
        </p:txBody>
      </p:sp>
      <p:sp>
        <p:nvSpPr>
          <p:cNvPr id="28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812144" y="4410662"/>
            <a:ext cx="3567470" cy="61239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/>
          </a:p>
          <a:p>
            <a:pPr algn="ctr" eaLnBrk="1" hangingPunct="1"/>
            <a:r>
              <a:rPr lang="es-MX" sz="1200" dirty="0" smtClean="0"/>
              <a:t>POCERO COMUNIDAD EL POTRERO</a:t>
            </a:r>
          </a:p>
          <a:p>
            <a:pPr algn="ctr" eaLnBrk="1" hangingPunct="1"/>
            <a:endParaRPr lang="es-MX" sz="1200" dirty="0"/>
          </a:p>
        </p:txBody>
      </p:sp>
      <p:sp>
        <p:nvSpPr>
          <p:cNvPr id="29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824028" y="5149725"/>
            <a:ext cx="3555586" cy="61239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POCERO COMUNIDAD JESUS MARIA</a:t>
            </a:r>
          </a:p>
          <a:p>
            <a:pPr algn="ctr" eaLnBrk="1" hangingPunct="1"/>
            <a:endParaRPr lang="es-MX" sz="1200" dirty="0"/>
          </a:p>
        </p:txBody>
      </p:sp>
      <p:sp>
        <p:nvSpPr>
          <p:cNvPr id="30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57194" y="3669616"/>
            <a:ext cx="3560636" cy="61239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POCERO COMUNIDAD LA TINAJA</a:t>
            </a:r>
            <a:endParaRPr lang="es-MX" sz="1200" dirty="0"/>
          </a:p>
        </p:txBody>
      </p:sp>
      <p:sp>
        <p:nvSpPr>
          <p:cNvPr id="32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46998" y="4426012"/>
            <a:ext cx="3596640" cy="61239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POCERO COMUNIDAD LA VENTA</a:t>
            </a:r>
          </a:p>
          <a:p>
            <a:pPr algn="ctr" eaLnBrk="1" hangingPunct="1"/>
            <a:endParaRPr lang="es-MX" sz="1200" dirty="0"/>
          </a:p>
        </p:txBody>
      </p:sp>
      <p:sp>
        <p:nvSpPr>
          <p:cNvPr id="33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64150" y="5144831"/>
            <a:ext cx="3579487" cy="61239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100" dirty="0" smtClean="0"/>
              <a:t>POCERO COMUNIDAD CUEVAS DE VISTA HERMOSA</a:t>
            </a:r>
          </a:p>
          <a:p>
            <a:pPr algn="ctr" eaLnBrk="1" hangingPunct="1"/>
            <a:endParaRPr lang="es-MX" sz="1200" dirty="0"/>
          </a:p>
        </p:txBody>
      </p:sp>
      <p:sp>
        <p:nvSpPr>
          <p:cNvPr id="34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824027" y="5826280"/>
            <a:ext cx="3555586" cy="61239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OPERADOR RAFA 20 DE NOVIEMBRE</a:t>
            </a:r>
          </a:p>
          <a:p>
            <a:pPr algn="ctr" eaLnBrk="1" hangingPunct="1"/>
            <a:endParaRPr lang="es-MX" sz="1200" dirty="0"/>
          </a:p>
        </p:txBody>
      </p:sp>
      <p:sp>
        <p:nvSpPr>
          <p:cNvPr id="37" name="Line 9"/>
          <p:cNvSpPr>
            <a:spLocks noChangeShapeType="1"/>
          </p:cNvSpPr>
          <p:nvPr/>
        </p:nvSpPr>
        <p:spPr bwMode="auto">
          <a:xfrm flipH="1" flipV="1">
            <a:off x="3933783" y="4605608"/>
            <a:ext cx="878360" cy="5614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38" name="Line 9"/>
          <p:cNvSpPr>
            <a:spLocks noChangeShapeType="1"/>
          </p:cNvSpPr>
          <p:nvPr/>
        </p:nvSpPr>
        <p:spPr bwMode="auto">
          <a:xfrm flipH="1">
            <a:off x="3943637" y="5274907"/>
            <a:ext cx="868507" cy="284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39" name="Line 9"/>
          <p:cNvSpPr>
            <a:spLocks noChangeShapeType="1"/>
          </p:cNvSpPr>
          <p:nvPr/>
        </p:nvSpPr>
        <p:spPr bwMode="auto">
          <a:xfrm flipH="1" flipV="1">
            <a:off x="3907633" y="6129409"/>
            <a:ext cx="880390" cy="284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42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48596" y="5826280"/>
            <a:ext cx="3559038" cy="61239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POCERO COMUNIDAD LA ESCONDIDA</a:t>
            </a:r>
          </a:p>
          <a:p>
            <a:pPr algn="ctr" eaLnBrk="1" hangingPunct="1"/>
            <a:endParaRPr lang="es-MX" sz="1200" dirty="0"/>
          </a:p>
        </p:txBody>
      </p:sp>
      <p:sp>
        <p:nvSpPr>
          <p:cNvPr id="31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794123" y="2120316"/>
            <a:ext cx="3600450" cy="72514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LECTURISTA A</a:t>
            </a:r>
          </a:p>
        </p:txBody>
      </p:sp>
      <p:pic>
        <p:nvPicPr>
          <p:cNvPr id="41" name="Imagen 4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32" y="2"/>
            <a:ext cx="1909596" cy="1205462"/>
          </a:xfrm>
          <a:prstGeom prst="rect">
            <a:avLst/>
          </a:prstGeom>
        </p:spPr>
      </p:pic>
      <p:sp>
        <p:nvSpPr>
          <p:cNvPr id="43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824028" y="1345491"/>
            <a:ext cx="3555586" cy="66240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AUXILIAR FONTANERO C</a:t>
            </a:r>
          </a:p>
          <a:p>
            <a:pPr algn="ctr" eaLnBrk="1" hangingPunct="1"/>
            <a:endParaRPr lang="es-MX" sz="1200" dirty="0"/>
          </a:p>
        </p:txBody>
      </p:sp>
      <p:sp>
        <p:nvSpPr>
          <p:cNvPr id="44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17247" y="1370078"/>
            <a:ext cx="3596641" cy="65853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POCERO COMUNIDAD LA ESCONDIDA</a:t>
            </a:r>
          </a:p>
          <a:p>
            <a:pPr algn="ctr" eaLnBrk="1" hangingPunct="1"/>
            <a:endParaRPr lang="es-MX" sz="1200" dirty="0"/>
          </a:p>
        </p:txBody>
      </p:sp>
    </p:spTree>
    <p:extLst>
      <p:ext uri="{BB962C8B-B14F-4D97-AF65-F5344CB8AC3E}">
        <p14:creationId xmlns:p14="http://schemas.microsoft.com/office/powerpoint/2010/main" val="89980026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915816" y="260648"/>
            <a:ext cx="3744415" cy="5847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MX" sz="1600" b="1" dirty="0" smtClean="0">
                <a:solidFill>
                  <a:schemeClr val="bg1"/>
                </a:solidFill>
                <a:latin typeface="Berlin Sans FB Demi" pitchFamily="34" charset="0"/>
              </a:rPr>
              <a:t>AGUA POTABLE</a:t>
            </a:r>
          </a:p>
          <a:p>
            <a:pPr algn="ctr" eaLnBrk="1" hangingPunct="1">
              <a:defRPr/>
            </a:pPr>
            <a:r>
              <a:rPr lang="es-MX" sz="1600" b="1" dirty="0" smtClean="0">
                <a:solidFill>
                  <a:schemeClr val="bg1"/>
                </a:solidFill>
                <a:latin typeface="Berlin Sans FB Demi" pitchFamily="34" charset="0"/>
              </a:rPr>
              <a:t>Y ALCANTARILLADO </a:t>
            </a:r>
            <a:endParaRPr lang="es-ES" sz="1600" b="1" dirty="0">
              <a:solidFill>
                <a:schemeClr val="bg1"/>
              </a:solidFill>
              <a:latin typeface="Berlin Sans FB Demi" pitchFamily="34" charset="0"/>
              <a:hlinkClick r:id="rId3" action="ppaction://hlinksldjump"/>
            </a:endParaRPr>
          </a:p>
        </p:txBody>
      </p:sp>
      <p:pic>
        <p:nvPicPr>
          <p:cNvPr id="4" name="Picture 6" descr="C:\Users\Recursos Humanos\Downloads\escudo(1)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304" y="188639"/>
            <a:ext cx="1368152" cy="984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Line 9"/>
          <p:cNvSpPr>
            <a:spLocks noChangeShapeType="1"/>
          </p:cNvSpPr>
          <p:nvPr/>
        </p:nvSpPr>
        <p:spPr bwMode="auto">
          <a:xfrm flipV="1">
            <a:off x="4367284" y="1628798"/>
            <a:ext cx="24911" cy="2929553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6" name="Line 9"/>
          <p:cNvSpPr>
            <a:spLocks noChangeShapeType="1"/>
          </p:cNvSpPr>
          <p:nvPr/>
        </p:nvSpPr>
        <p:spPr bwMode="auto">
          <a:xfrm flipH="1" flipV="1">
            <a:off x="3911724" y="2452536"/>
            <a:ext cx="912304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7" name="Line 9"/>
          <p:cNvSpPr>
            <a:spLocks noChangeShapeType="1"/>
          </p:cNvSpPr>
          <p:nvPr/>
        </p:nvSpPr>
        <p:spPr bwMode="auto">
          <a:xfrm flipH="1">
            <a:off x="3899450" y="3037312"/>
            <a:ext cx="912697" cy="8712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3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99000" y="2097505"/>
            <a:ext cx="3600450" cy="57618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OPERADOR RAFA JESUS MARIA</a:t>
            </a:r>
          </a:p>
          <a:p>
            <a:pPr algn="ctr" eaLnBrk="1" hangingPunct="1"/>
            <a:r>
              <a:rPr lang="es-MX" sz="1200" b="1" dirty="0" smtClean="0"/>
              <a:t> </a:t>
            </a:r>
            <a:endParaRPr lang="es-MX" sz="1200" dirty="0"/>
          </a:p>
        </p:txBody>
      </p:sp>
      <p:sp>
        <p:nvSpPr>
          <p:cNvPr id="24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836302" y="2107380"/>
            <a:ext cx="3600450" cy="56735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ENC. DE POTABILIZADORA LA ESCONDIDA</a:t>
            </a:r>
          </a:p>
        </p:txBody>
      </p:sp>
      <p:sp>
        <p:nvSpPr>
          <p:cNvPr id="25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68870" y="3583063"/>
            <a:ext cx="3600450" cy="61239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OPERADOR RAFA EL PAJARO</a:t>
            </a:r>
          </a:p>
          <a:p>
            <a:pPr algn="ctr" eaLnBrk="1" hangingPunct="1"/>
            <a:endParaRPr lang="es-MX" sz="1200" dirty="0"/>
          </a:p>
        </p:txBody>
      </p:sp>
      <p:sp>
        <p:nvSpPr>
          <p:cNvPr id="26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837059" y="2767329"/>
            <a:ext cx="3624981" cy="55666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ENC. DE POTABILIZADORA GACHUPINES</a:t>
            </a:r>
          </a:p>
        </p:txBody>
      </p:sp>
      <p:sp>
        <p:nvSpPr>
          <p:cNvPr id="27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68870" y="2831633"/>
            <a:ext cx="3630580" cy="59348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OPERADOR RAFA PUERTA DE LA AGUILILLA</a:t>
            </a:r>
          </a:p>
          <a:p>
            <a:pPr algn="ctr" eaLnBrk="1" hangingPunct="1"/>
            <a:r>
              <a:rPr lang="es-MX" sz="1200" b="1" dirty="0" smtClean="0"/>
              <a:t> </a:t>
            </a:r>
            <a:endParaRPr lang="es-MX" sz="1200" dirty="0"/>
          </a:p>
        </p:txBody>
      </p:sp>
      <p:sp>
        <p:nvSpPr>
          <p:cNvPr id="28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837059" y="3490467"/>
            <a:ext cx="3596641" cy="61239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/>
          </a:p>
          <a:p>
            <a:pPr algn="ctr" eaLnBrk="1" hangingPunct="1"/>
            <a:r>
              <a:rPr lang="es-MX" sz="1200" dirty="0" smtClean="0"/>
              <a:t>ENC. DE POTABILIZADORA LA HACIENDITA</a:t>
            </a:r>
          </a:p>
          <a:p>
            <a:pPr algn="ctr" eaLnBrk="1" hangingPunct="1"/>
            <a:r>
              <a:rPr lang="es-MX" sz="1200" b="1" dirty="0" smtClean="0"/>
              <a:t> </a:t>
            </a:r>
            <a:endParaRPr lang="es-MX" sz="1200" dirty="0"/>
          </a:p>
        </p:txBody>
      </p:sp>
      <p:sp>
        <p:nvSpPr>
          <p:cNvPr id="29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824028" y="4195455"/>
            <a:ext cx="3596641" cy="61239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ENC. DE POTABILIZADORA SANTA BARBARA</a:t>
            </a:r>
          </a:p>
          <a:p>
            <a:pPr algn="ctr" eaLnBrk="1" hangingPunct="1"/>
            <a:endParaRPr lang="es-MX" sz="1200" dirty="0"/>
          </a:p>
        </p:txBody>
      </p:sp>
      <p:sp>
        <p:nvSpPr>
          <p:cNvPr id="40" name="Line 9"/>
          <p:cNvSpPr>
            <a:spLocks noChangeShapeType="1"/>
          </p:cNvSpPr>
          <p:nvPr/>
        </p:nvSpPr>
        <p:spPr bwMode="auto">
          <a:xfrm flipH="1">
            <a:off x="3869320" y="3860663"/>
            <a:ext cx="954708" cy="4425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0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11274" y="4271495"/>
            <a:ext cx="3600450" cy="61239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CHOFER DE PIPA</a:t>
            </a:r>
          </a:p>
          <a:p>
            <a:pPr algn="ctr" eaLnBrk="1" hangingPunct="1"/>
            <a:r>
              <a:rPr lang="es-MX" sz="1200" b="1" dirty="0" smtClean="0"/>
              <a:t> </a:t>
            </a:r>
            <a:endParaRPr lang="es-MX" sz="1200" dirty="0"/>
          </a:p>
        </p:txBody>
      </p:sp>
      <p:sp>
        <p:nvSpPr>
          <p:cNvPr id="22" name="Line 9"/>
          <p:cNvSpPr>
            <a:spLocks noChangeShapeType="1"/>
          </p:cNvSpPr>
          <p:nvPr/>
        </p:nvSpPr>
        <p:spPr bwMode="auto">
          <a:xfrm flipH="1">
            <a:off x="3911724" y="4558351"/>
            <a:ext cx="924578" cy="4611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"/>
            <a:ext cx="1601718" cy="1192719"/>
          </a:xfrm>
          <a:prstGeom prst="rect">
            <a:avLst/>
          </a:prstGeom>
        </p:spPr>
      </p:pic>
      <p:sp>
        <p:nvSpPr>
          <p:cNvPr id="30" name="Line 9"/>
          <p:cNvSpPr>
            <a:spLocks noChangeShapeType="1"/>
          </p:cNvSpPr>
          <p:nvPr/>
        </p:nvSpPr>
        <p:spPr bwMode="auto">
          <a:xfrm flipH="1">
            <a:off x="3899450" y="1637895"/>
            <a:ext cx="960579" cy="1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31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865399" y="1327169"/>
            <a:ext cx="3596641" cy="61239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OPERADOR RAFA LA TINAJA</a:t>
            </a:r>
          </a:p>
          <a:p>
            <a:pPr algn="ctr" eaLnBrk="1" hangingPunct="1"/>
            <a:r>
              <a:rPr lang="es-MX" sz="1200" b="1" dirty="0" smtClean="0"/>
              <a:t> </a:t>
            </a:r>
            <a:endParaRPr lang="es-MX" sz="1200" dirty="0"/>
          </a:p>
        </p:txBody>
      </p:sp>
      <p:sp>
        <p:nvSpPr>
          <p:cNvPr id="32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96362" y="1350663"/>
            <a:ext cx="3596641" cy="58889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OPERADOR RAFA LA HACIENDITA</a:t>
            </a:r>
          </a:p>
          <a:p>
            <a:pPr algn="ctr" eaLnBrk="1" hangingPunct="1"/>
            <a:r>
              <a:rPr lang="es-MX" sz="1200" b="1" dirty="0" smtClean="0"/>
              <a:t> </a:t>
            </a:r>
            <a:endParaRPr lang="es-MX" sz="1200" dirty="0"/>
          </a:p>
        </p:txBody>
      </p:sp>
    </p:spTree>
    <p:extLst>
      <p:ext uri="{BB962C8B-B14F-4D97-AF65-F5344CB8AC3E}">
        <p14:creationId xmlns:p14="http://schemas.microsoft.com/office/powerpoint/2010/main" val="118178263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123728" y="260648"/>
            <a:ext cx="4953600" cy="36933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MX" b="1" dirty="0" smtClean="0">
                <a:solidFill>
                  <a:schemeClr val="bg1"/>
                </a:solidFill>
                <a:latin typeface="Berlin Sans FB Demi" pitchFamily="34" charset="0"/>
              </a:rPr>
              <a:t>COMPRAS MATERIALES Y SUMINISTROS</a:t>
            </a:r>
          </a:p>
        </p:txBody>
      </p:sp>
      <p:pic>
        <p:nvPicPr>
          <p:cNvPr id="4" name="Picture 6" descr="C:\Users\Recursos Humanos\Downloads\escudo(1)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188640"/>
            <a:ext cx="1440160" cy="1086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_s517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871698" y="1274820"/>
            <a:ext cx="5400600" cy="71913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dirty="0" smtClean="0"/>
              <a:t> JEFE DE DEPARTAMENTO A</a:t>
            </a:r>
            <a:endParaRPr lang="es-MX" dirty="0"/>
          </a:p>
        </p:txBody>
      </p:sp>
      <p:sp>
        <p:nvSpPr>
          <p:cNvPr id="7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51520" y="2492896"/>
            <a:ext cx="360045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ENC. DE CONTROL PRESUPUESTAL</a:t>
            </a:r>
          </a:p>
          <a:p>
            <a:pPr algn="ctr" eaLnBrk="1" hangingPunct="1"/>
            <a:r>
              <a:rPr lang="es-MX" sz="1200" dirty="0" smtClean="0"/>
              <a:t>Y PARQUE VEHICULAR </a:t>
            </a:r>
            <a:endParaRPr lang="es-MX" sz="1200" b="1" dirty="0" smtClean="0"/>
          </a:p>
          <a:p>
            <a:pPr algn="ctr" eaLnBrk="1" hangingPunct="1"/>
            <a:r>
              <a:rPr lang="es-MX" sz="1200" b="1" dirty="0" smtClean="0"/>
              <a:t> </a:t>
            </a:r>
            <a:endParaRPr lang="es-MX" sz="1200" dirty="0"/>
          </a:p>
        </p:txBody>
      </p:sp>
      <p:sp>
        <p:nvSpPr>
          <p:cNvPr id="8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307006" y="4090517"/>
            <a:ext cx="3597165" cy="60489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SECRETARIA  C</a:t>
            </a:r>
          </a:p>
          <a:p>
            <a:pPr algn="ctr" eaLnBrk="1" hangingPunct="1"/>
            <a:r>
              <a:rPr lang="es-MX" sz="1200" b="1" dirty="0" smtClean="0"/>
              <a:t> </a:t>
            </a:r>
            <a:endParaRPr lang="es-MX" sz="1200" dirty="0"/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 flipH="1">
            <a:off x="4572000" y="2852936"/>
            <a:ext cx="720080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 flipH="1">
            <a:off x="4556972" y="2017250"/>
            <a:ext cx="15026" cy="3427974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2" name="Line 9"/>
          <p:cNvSpPr>
            <a:spLocks noChangeShapeType="1"/>
          </p:cNvSpPr>
          <p:nvPr/>
        </p:nvSpPr>
        <p:spPr bwMode="auto">
          <a:xfrm flipH="1">
            <a:off x="3851920" y="2852936"/>
            <a:ext cx="720080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3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307006" y="3247013"/>
            <a:ext cx="3597165" cy="63155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CHOFER A</a:t>
            </a:r>
            <a:endParaRPr lang="es-MX" sz="1200" b="1" dirty="0" smtClean="0"/>
          </a:p>
          <a:p>
            <a:pPr algn="ctr" eaLnBrk="1" hangingPunct="1"/>
            <a:r>
              <a:rPr lang="es-MX" sz="1200" b="1" dirty="0" smtClean="0"/>
              <a:t>  </a:t>
            </a:r>
            <a:endParaRPr lang="es-MX" sz="1200" dirty="0"/>
          </a:p>
        </p:txBody>
      </p:sp>
      <p:sp>
        <p:nvSpPr>
          <p:cNvPr id="16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51470" y="4203676"/>
            <a:ext cx="360045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CHOFER C</a:t>
            </a:r>
            <a:endParaRPr lang="es-MX" sz="1200" b="1" dirty="0" smtClean="0"/>
          </a:p>
          <a:p>
            <a:pPr algn="ctr" eaLnBrk="1" hangingPunct="1"/>
            <a:r>
              <a:rPr lang="es-MX" sz="1200" b="1" dirty="0" smtClean="0"/>
              <a:t>   </a:t>
            </a:r>
            <a:endParaRPr lang="es-MX" sz="1200" dirty="0"/>
          </a:p>
        </p:txBody>
      </p:sp>
      <p:sp>
        <p:nvSpPr>
          <p:cNvPr id="14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51520" y="3348286"/>
            <a:ext cx="3615378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100" dirty="0" smtClean="0"/>
              <a:t>AUX. DE COMPRAS MATERIALES Y SUMINISTROS</a:t>
            </a:r>
            <a:endParaRPr lang="es-MX" sz="1100" b="1" dirty="0" smtClean="0"/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"/>
            <a:ext cx="1476162" cy="1251525"/>
          </a:xfrm>
          <a:prstGeom prst="rect">
            <a:avLst/>
          </a:prstGeom>
        </p:spPr>
      </p:pic>
      <p:sp>
        <p:nvSpPr>
          <p:cNvPr id="18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92028" y="2457336"/>
            <a:ext cx="360045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ENC. DE CONTROL PRESUPUESTAL</a:t>
            </a:r>
            <a:endParaRPr lang="es-MX" sz="1200" b="1" dirty="0" smtClean="0"/>
          </a:p>
        </p:txBody>
      </p:sp>
      <p:sp>
        <p:nvSpPr>
          <p:cNvPr id="19" name="Line 9"/>
          <p:cNvSpPr>
            <a:spLocks noChangeShapeType="1"/>
          </p:cNvSpPr>
          <p:nvPr/>
        </p:nvSpPr>
        <p:spPr bwMode="auto">
          <a:xfrm flipH="1" flipV="1">
            <a:off x="3866898" y="3645024"/>
            <a:ext cx="1425130" cy="2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0" name="Line 9"/>
          <p:cNvSpPr>
            <a:spLocks noChangeShapeType="1"/>
          </p:cNvSpPr>
          <p:nvPr/>
        </p:nvSpPr>
        <p:spPr bwMode="auto">
          <a:xfrm flipH="1">
            <a:off x="3866898" y="4479415"/>
            <a:ext cx="1425080" cy="1192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1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3503" y="5089898"/>
            <a:ext cx="360045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SECRETARIA A</a:t>
            </a:r>
            <a:endParaRPr lang="es-MX" sz="1200" b="1" dirty="0" smtClean="0"/>
          </a:p>
        </p:txBody>
      </p:sp>
      <p:sp>
        <p:nvSpPr>
          <p:cNvPr id="22" name="Line 9"/>
          <p:cNvSpPr>
            <a:spLocks noChangeShapeType="1"/>
          </p:cNvSpPr>
          <p:nvPr/>
        </p:nvSpPr>
        <p:spPr bwMode="auto">
          <a:xfrm flipH="1">
            <a:off x="3923953" y="5468517"/>
            <a:ext cx="633019" cy="596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762800" y="2630276"/>
            <a:ext cx="3762416" cy="62434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r>
              <a:rPr lang="es-MX" sz="1200" b="1" dirty="0"/>
              <a:t>ENCARGADA DE NOMINA</a:t>
            </a:r>
          </a:p>
          <a:p>
            <a:pPr algn="ctr" eaLnBrk="1" hangingPunct="1"/>
            <a:r>
              <a:rPr lang="es-MX" sz="1200" dirty="0" smtClean="0"/>
              <a:t>  </a:t>
            </a:r>
            <a:endParaRPr lang="es-MX" sz="1200" dirty="0"/>
          </a:p>
        </p:txBody>
      </p:sp>
      <p:sp>
        <p:nvSpPr>
          <p:cNvPr id="4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993019" y="5172839"/>
            <a:ext cx="2727304" cy="83280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r>
              <a:rPr lang="es-MX" sz="1200" b="1" dirty="0" smtClean="0"/>
              <a:t>SECRETARIA B</a:t>
            </a:r>
            <a:endParaRPr lang="es-MX" sz="1200" b="1" dirty="0"/>
          </a:p>
        </p:txBody>
      </p:sp>
      <p:sp>
        <p:nvSpPr>
          <p:cNvPr id="5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835696" y="4749356"/>
            <a:ext cx="2808311" cy="83988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r>
              <a:rPr lang="es-MX" sz="1200" b="1" dirty="0"/>
              <a:t>AUXILIAR DE  </a:t>
            </a:r>
            <a:r>
              <a:rPr lang="es-MX" sz="1200" b="1" dirty="0" smtClean="0"/>
              <a:t>RECURSOS </a:t>
            </a:r>
            <a:r>
              <a:rPr lang="es-MX" sz="1200" b="1" dirty="0"/>
              <a:t>HUMANOS</a:t>
            </a:r>
          </a:p>
          <a:p>
            <a:pPr algn="ctr" eaLnBrk="1" hangingPunct="1"/>
            <a:r>
              <a:rPr lang="es-MX" sz="1200" b="1" dirty="0"/>
              <a:t>Y NOMINA</a:t>
            </a:r>
          </a:p>
          <a:p>
            <a:pPr algn="ctr" eaLnBrk="1" hangingPunct="1"/>
            <a:r>
              <a:rPr lang="es-MX" sz="1200" dirty="0" smtClean="0"/>
              <a:t> </a:t>
            </a:r>
            <a:endParaRPr lang="es-MX" sz="1200" dirty="0"/>
          </a:p>
        </p:txBody>
      </p:sp>
      <p:pic>
        <p:nvPicPr>
          <p:cNvPr id="10" name="Picture 6" descr="C:\Users\Recursos Humanos\Downloads\escudo(1)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2270" y="130495"/>
            <a:ext cx="1530170" cy="125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Line 9"/>
          <p:cNvSpPr>
            <a:spLocks noChangeShapeType="1"/>
          </p:cNvSpPr>
          <p:nvPr/>
        </p:nvSpPr>
        <p:spPr bwMode="auto">
          <a:xfrm flipH="1">
            <a:off x="4644008" y="2123631"/>
            <a:ext cx="0" cy="491924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7" name="Rectangle 1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388696" y="571592"/>
            <a:ext cx="2510624" cy="36933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s-MX" b="1" dirty="0">
                <a:solidFill>
                  <a:schemeClr val="bg1"/>
                </a:solidFill>
                <a:latin typeface="Berlin Sans FB Demi" pitchFamily="34" charset="0"/>
              </a:rPr>
              <a:t> RECURSOS HUMANOS</a:t>
            </a:r>
            <a:endParaRPr lang="es-ES" b="1" dirty="0">
              <a:solidFill>
                <a:schemeClr val="bg1"/>
              </a:solidFill>
              <a:latin typeface="Berlin Sans FB Demi" pitchFamily="34" charset="0"/>
              <a:hlinkClick r:id="rId3" action="ppaction://hlinksldjump"/>
            </a:endParaRPr>
          </a:p>
        </p:txBody>
      </p:sp>
      <p:sp>
        <p:nvSpPr>
          <p:cNvPr id="28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811440" y="1698799"/>
            <a:ext cx="3774148" cy="4857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r>
              <a:rPr lang="es-MX" sz="1400" dirty="0"/>
              <a:t>DIRECTOR DE RECURSOS </a:t>
            </a:r>
            <a:r>
              <a:rPr lang="es-MX" sz="1400" dirty="0" smtClean="0"/>
              <a:t>HUMANOS</a:t>
            </a:r>
            <a:endParaRPr lang="es-MX" sz="1400" b="1" dirty="0"/>
          </a:p>
        </p:txBody>
      </p:sp>
      <p:sp>
        <p:nvSpPr>
          <p:cNvPr id="23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83768" y="3717514"/>
            <a:ext cx="4320480" cy="63516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r>
              <a:rPr lang="es-MX" sz="1200" b="1" dirty="0" smtClean="0"/>
              <a:t>AUXILIAR DE RECURSOS HUMANOS Y ADMINISTRACION</a:t>
            </a:r>
            <a:endParaRPr lang="es-MX" sz="1200" b="1" dirty="0"/>
          </a:p>
          <a:p>
            <a:pPr algn="ctr" eaLnBrk="1" hangingPunct="1"/>
            <a:r>
              <a:rPr lang="es-MX" sz="1200" dirty="0" smtClean="0"/>
              <a:t>  </a:t>
            </a:r>
            <a:endParaRPr lang="es-MX" sz="1200" dirty="0"/>
          </a:p>
        </p:txBody>
      </p:sp>
      <p:sp>
        <p:nvSpPr>
          <p:cNvPr id="25" name="Line 9"/>
          <p:cNvSpPr>
            <a:spLocks noChangeShapeType="1"/>
          </p:cNvSpPr>
          <p:nvPr/>
        </p:nvSpPr>
        <p:spPr bwMode="auto">
          <a:xfrm flipH="1">
            <a:off x="4644008" y="3212976"/>
            <a:ext cx="0" cy="497454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30" name="Line 9"/>
          <p:cNvSpPr>
            <a:spLocks noChangeShapeType="1"/>
          </p:cNvSpPr>
          <p:nvPr/>
        </p:nvSpPr>
        <p:spPr bwMode="auto">
          <a:xfrm>
            <a:off x="6300190" y="4359757"/>
            <a:ext cx="2" cy="813082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31" name="Line 9"/>
          <p:cNvSpPr>
            <a:spLocks noChangeShapeType="1"/>
          </p:cNvSpPr>
          <p:nvPr/>
        </p:nvSpPr>
        <p:spPr bwMode="auto">
          <a:xfrm>
            <a:off x="3359131" y="4334776"/>
            <a:ext cx="0" cy="41458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78" y="130495"/>
            <a:ext cx="1662768" cy="125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69559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Line 82"/>
          <p:cNvSpPr>
            <a:spLocks noChangeShapeType="1"/>
          </p:cNvSpPr>
          <p:nvPr/>
        </p:nvSpPr>
        <p:spPr bwMode="auto">
          <a:xfrm>
            <a:off x="5076056" y="2780928"/>
            <a:ext cx="100811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s-MX" dirty="0"/>
          </a:p>
        </p:txBody>
      </p:sp>
      <p:sp>
        <p:nvSpPr>
          <p:cNvPr id="18477" name="Line 45"/>
          <p:cNvSpPr>
            <a:spLocks noChangeShapeType="1"/>
          </p:cNvSpPr>
          <p:nvPr/>
        </p:nvSpPr>
        <p:spPr bwMode="auto">
          <a:xfrm flipV="1">
            <a:off x="5068123" y="3806497"/>
            <a:ext cx="1008112" cy="3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tIns="72000" bIns="72000" anchor="ctr"/>
          <a:lstStyle/>
          <a:p>
            <a:pPr>
              <a:defRPr/>
            </a:pPr>
            <a:endParaRPr lang="es-ES" dirty="0"/>
          </a:p>
        </p:txBody>
      </p:sp>
      <p:sp>
        <p:nvSpPr>
          <p:cNvPr id="18478" name="Line 46"/>
          <p:cNvSpPr>
            <a:spLocks noChangeShapeType="1"/>
          </p:cNvSpPr>
          <p:nvPr/>
        </p:nvSpPr>
        <p:spPr bwMode="auto">
          <a:xfrm flipH="1">
            <a:off x="5572178" y="2311041"/>
            <a:ext cx="7934" cy="4019021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tIns="72000" bIns="72000" anchor="ctr"/>
          <a:lstStyle/>
          <a:p>
            <a:pPr>
              <a:defRPr/>
            </a:pPr>
            <a:endParaRPr lang="es-ES" dirty="0"/>
          </a:p>
        </p:txBody>
      </p:sp>
      <p:sp>
        <p:nvSpPr>
          <p:cNvPr id="18479" name="Line 47"/>
          <p:cNvSpPr>
            <a:spLocks noChangeShapeType="1"/>
          </p:cNvSpPr>
          <p:nvPr/>
        </p:nvSpPr>
        <p:spPr bwMode="auto">
          <a:xfrm>
            <a:off x="5108746" y="5421076"/>
            <a:ext cx="108012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tIns="72000" bIns="72000" anchor="ctr"/>
          <a:lstStyle/>
          <a:p>
            <a:pPr>
              <a:defRPr/>
            </a:pPr>
            <a:endParaRPr lang="es-ES" dirty="0"/>
          </a:p>
        </p:txBody>
      </p:sp>
      <p:sp>
        <p:nvSpPr>
          <p:cNvPr id="18480" name="Line 48"/>
          <p:cNvSpPr>
            <a:spLocks noChangeShapeType="1"/>
          </p:cNvSpPr>
          <p:nvPr/>
        </p:nvSpPr>
        <p:spPr bwMode="auto">
          <a:xfrm>
            <a:off x="5213444" y="4221088"/>
            <a:ext cx="10081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tIns="72000" bIns="72000" anchor="ctr"/>
          <a:lstStyle/>
          <a:p>
            <a:pPr>
              <a:defRPr/>
            </a:pPr>
            <a:endParaRPr lang="es-ES" dirty="0"/>
          </a:p>
        </p:txBody>
      </p:sp>
      <p:sp>
        <p:nvSpPr>
          <p:cNvPr id="18473" name="Line 41"/>
          <p:cNvSpPr>
            <a:spLocks noChangeShapeType="1"/>
          </p:cNvSpPr>
          <p:nvPr/>
        </p:nvSpPr>
        <p:spPr bwMode="auto">
          <a:xfrm>
            <a:off x="5076056" y="3284984"/>
            <a:ext cx="10081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tIns="72000" bIns="72000" anchor="ctr"/>
          <a:lstStyle/>
          <a:p>
            <a:pPr>
              <a:defRPr/>
            </a:pPr>
            <a:endParaRPr lang="es-ES" dirty="0"/>
          </a:p>
        </p:txBody>
      </p:sp>
      <p:sp>
        <p:nvSpPr>
          <p:cNvPr id="5130" name="Line 43"/>
          <p:cNvSpPr>
            <a:spLocks noChangeShapeType="1"/>
          </p:cNvSpPr>
          <p:nvPr/>
        </p:nvSpPr>
        <p:spPr bwMode="auto">
          <a:xfrm>
            <a:off x="4788024" y="1124744"/>
            <a:ext cx="0" cy="36004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s-MX" dirty="0"/>
          </a:p>
        </p:txBody>
      </p:sp>
      <p:sp>
        <p:nvSpPr>
          <p:cNvPr id="5132" name="Line 40"/>
          <p:cNvSpPr>
            <a:spLocks noChangeShapeType="1"/>
          </p:cNvSpPr>
          <p:nvPr/>
        </p:nvSpPr>
        <p:spPr bwMode="auto">
          <a:xfrm>
            <a:off x="1187624" y="1484784"/>
            <a:ext cx="0" cy="237626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s-MX" dirty="0"/>
          </a:p>
        </p:txBody>
      </p:sp>
      <p:sp>
        <p:nvSpPr>
          <p:cNvPr id="18437" name="Text Box 5">
            <a:hlinkClick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6876256" y="1628800"/>
            <a:ext cx="2016223" cy="365125"/>
          </a:xfrm>
          <a:prstGeom prst="rect">
            <a:avLst/>
          </a:prstGeom>
          <a:solidFill>
            <a:schemeClr val="bg2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tIns="72000" bIns="72000" anchor="ctr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s-MX" sz="1300" b="1" dirty="0">
                <a:latin typeface="Berlin Sans FB Demi" pitchFamily="34" charset="0"/>
              </a:rPr>
              <a:t>RECURSOS HUMANOS  </a:t>
            </a:r>
            <a:endParaRPr lang="es-ES" sz="1300" b="1" dirty="0">
              <a:latin typeface="Berlin Sans FB Demi" pitchFamily="34" charset="0"/>
            </a:endParaRPr>
          </a:p>
        </p:txBody>
      </p:sp>
      <p:sp>
        <p:nvSpPr>
          <p:cNvPr id="18439" name="Text Box 7">
            <a:hlinkClick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2572337" y="3121467"/>
            <a:ext cx="2641108" cy="365125"/>
          </a:xfrm>
          <a:prstGeom prst="rect">
            <a:avLst/>
          </a:prstGeom>
          <a:solidFill>
            <a:schemeClr val="bg2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tIns="72000" bIns="72000" anchor="ctr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s-MX" sz="1300" b="1" dirty="0">
                <a:latin typeface="+mn-lt"/>
              </a:rPr>
              <a:t>OBRA PUBLICA   </a:t>
            </a:r>
            <a:endParaRPr lang="es-ES" sz="1300" b="1" dirty="0">
              <a:latin typeface="+mn-lt"/>
            </a:endParaRPr>
          </a:p>
        </p:txBody>
      </p:sp>
      <p:sp>
        <p:nvSpPr>
          <p:cNvPr id="18440" name="Text Box 8">
            <a:hlinkClick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6084168" y="4437112"/>
            <a:ext cx="2732088" cy="365125"/>
          </a:xfrm>
          <a:prstGeom prst="rect">
            <a:avLst/>
          </a:prstGeom>
          <a:solidFill>
            <a:schemeClr val="bg2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tIns="72000" bIns="72000" anchor="ctr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s-MX" sz="1300" b="1" dirty="0">
                <a:latin typeface="Berlin Sans FB Demi" pitchFamily="34" charset="0"/>
              </a:rPr>
              <a:t>AGUA POTABLE Y ALCANTARILLADO </a:t>
            </a:r>
            <a:endParaRPr lang="es-ES" sz="1300" b="1" dirty="0">
              <a:latin typeface="Berlin Sans FB Demi" pitchFamily="34" charset="0"/>
            </a:endParaRPr>
          </a:p>
        </p:txBody>
      </p:sp>
      <p:sp>
        <p:nvSpPr>
          <p:cNvPr id="18446" name="Text Box 14">
            <a:hlinkClick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2567605" y="2648467"/>
            <a:ext cx="2645839" cy="365125"/>
          </a:xfrm>
          <a:prstGeom prst="rect">
            <a:avLst/>
          </a:prstGeom>
          <a:solidFill>
            <a:schemeClr val="bg2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tIns="72000" bIns="72000" anchor="ctr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s-MX" sz="1300" b="1" dirty="0">
                <a:latin typeface="+mj-lt"/>
              </a:rPr>
              <a:t>TESORERIA MUNICIPAL</a:t>
            </a:r>
            <a:endParaRPr lang="es-ES" sz="1300" b="1" dirty="0">
              <a:latin typeface="+mj-lt"/>
            </a:endParaRPr>
          </a:p>
        </p:txBody>
      </p:sp>
      <p:sp>
        <p:nvSpPr>
          <p:cNvPr id="18448" name="Text Box 16">
            <a:hlinkClick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2577793" y="4615314"/>
            <a:ext cx="2635652" cy="360363"/>
          </a:xfrm>
          <a:prstGeom prst="rect">
            <a:avLst/>
          </a:prstGeom>
          <a:solidFill>
            <a:schemeClr val="bg2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tIns="72000" bIns="72000" anchor="ctr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s-MX" sz="1300" b="1" dirty="0">
                <a:latin typeface="Berlin Sans FB Demi" pitchFamily="34" charset="0"/>
              </a:rPr>
              <a:t>DESARROLLO RURAL</a:t>
            </a:r>
            <a:endParaRPr lang="es-ES" sz="1300" b="1" dirty="0">
              <a:latin typeface="Berlin Sans FB Demi" pitchFamily="34" charset="0"/>
            </a:endParaRPr>
          </a:p>
        </p:txBody>
      </p:sp>
      <p:sp>
        <p:nvSpPr>
          <p:cNvPr id="18452" name="Text Box 20">
            <a:hlinkClick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2576199" y="4125804"/>
            <a:ext cx="2637246" cy="360363"/>
          </a:xfrm>
          <a:prstGeom prst="rect">
            <a:avLst/>
          </a:prstGeom>
          <a:solidFill>
            <a:schemeClr val="bg2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tIns="72000" bIns="72000" anchor="ctr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s-MX" sz="1300" b="1" dirty="0">
                <a:latin typeface="Berlin Sans FB Demi" pitchFamily="34" charset="0"/>
              </a:rPr>
              <a:t>DESARROLLO SOCIAL </a:t>
            </a:r>
            <a:endParaRPr lang="es-ES" sz="1300" b="1" dirty="0">
              <a:latin typeface="Berlin Sans FB Demi" pitchFamily="34" charset="0"/>
            </a:endParaRPr>
          </a:p>
        </p:txBody>
      </p:sp>
      <p:sp>
        <p:nvSpPr>
          <p:cNvPr id="18453" name="Text Box 21">
            <a:hlinkClick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2572338" y="5654993"/>
            <a:ext cx="2646960" cy="338193"/>
          </a:xfrm>
          <a:prstGeom prst="rect">
            <a:avLst/>
          </a:prstGeom>
          <a:solidFill>
            <a:schemeClr val="bg2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tIns="72000" bIns="72000" anchor="ctr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s-MX" sz="1300" b="1" dirty="0">
                <a:latin typeface="Berlin Sans FB Demi" pitchFamily="34" charset="0"/>
              </a:rPr>
              <a:t>SERVICIOS PUBLICOS </a:t>
            </a:r>
            <a:endParaRPr lang="es-ES" sz="1300" b="1" dirty="0">
              <a:latin typeface="Berlin Sans FB Demi" pitchFamily="34" charset="0"/>
            </a:endParaRPr>
          </a:p>
        </p:txBody>
      </p:sp>
      <p:sp>
        <p:nvSpPr>
          <p:cNvPr id="18457" name="Text Box 25">
            <a:hlinkClick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6084168" y="3140968"/>
            <a:ext cx="2730500" cy="365125"/>
          </a:xfrm>
          <a:prstGeom prst="rect">
            <a:avLst/>
          </a:prstGeom>
          <a:solidFill>
            <a:schemeClr val="bg2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tIns="72000" bIns="72000" anchor="ctr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s-ES" sz="1300" b="1" dirty="0">
                <a:latin typeface="Berlin Sans FB Demi" pitchFamily="34" charset="0"/>
              </a:rPr>
              <a:t>SEGURIDAD PUBLICA </a:t>
            </a:r>
          </a:p>
        </p:txBody>
      </p:sp>
      <p:sp>
        <p:nvSpPr>
          <p:cNvPr id="18458" name="Text Box 26">
            <a:hlinkClick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0" y="3140968"/>
            <a:ext cx="2232025" cy="522287"/>
          </a:xfrm>
          <a:prstGeom prst="rect">
            <a:avLst/>
          </a:prstGeom>
          <a:solidFill>
            <a:schemeClr val="bg2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tIns="72000" bIns="72000" anchor="ctr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s-MX" sz="1300" b="1" dirty="0" smtClean="0">
                <a:latin typeface="Berlin Sans FB Demi" pitchFamily="34" charset="0"/>
              </a:rPr>
              <a:t>JUEZ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s-MX" sz="1300" b="1" dirty="0" smtClean="0">
                <a:latin typeface="Berlin Sans FB Demi" pitchFamily="34" charset="0"/>
              </a:rPr>
              <a:t>ADMINISTRATIVO</a:t>
            </a:r>
            <a:endParaRPr lang="es-ES" sz="1300" b="1" dirty="0">
              <a:latin typeface="Berlin Sans FB Demi" pitchFamily="34" charset="0"/>
            </a:endParaRPr>
          </a:p>
        </p:txBody>
      </p:sp>
      <p:sp>
        <p:nvSpPr>
          <p:cNvPr id="18459" name="Text Box 27">
            <a:hlinkClick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0" y="3861048"/>
            <a:ext cx="2232025" cy="722312"/>
          </a:xfrm>
          <a:prstGeom prst="rect">
            <a:avLst/>
          </a:prstGeom>
          <a:solidFill>
            <a:schemeClr val="bg2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tIns="72000" bIns="72000" anchor="ctr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s-MX" sz="1300" b="1" dirty="0">
                <a:latin typeface="Berlin Sans FB Demi" pitchFamily="34" charset="0"/>
              </a:rPr>
              <a:t>CONTRALORIA MUNICIPAL</a:t>
            </a:r>
            <a:endParaRPr lang="es-ES" sz="1300" b="1" dirty="0">
              <a:latin typeface="Berlin Sans FB Demi" pitchFamily="34" charset="0"/>
            </a:endParaRPr>
          </a:p>
        </p:txBody>
      </p:sp>
      <p:sp>
        <p:nvSpPr>
          <p:cNvPr id="18463" name="Text Box 31">
            <a:hlinkClick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6084168" y="3573016"/>
            <a:ext cx="2730500" cy="365125"/>
          </a:xfrm>
          <a:prstGeom prst="rect">
            <a:avLst/>
          </a:prstGeom>
          <a:solidFill>
            <a:schemeClr val="bg2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tIns="72000" bIns="72000" anchor="ctr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s-MX" sz="1300" b="1" dirty="0">
                <a:latin typeface="Berlin Sans FB Demi" pitchFamily="34" charset="0"/>
              </a:rPr>
              <a:t>DESARROLLO EDUCATIVO</a:t>
            </a:r>
            <a:endParaRPr lang="es-ES" sz="1300" b="1" dirty="0">
              <a:latin typeface="Berlin Sans FB Demi" pitchFamily="34" charset="0"/>
            </a:endParaRPr>
          </a:p>
        </p:txBody>
      </p:sp>
      <p:sp>
        <p:nvSpPr>
          <p:cNvPr id="18483" name="AutoShape 51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763688" y="188640"/>
            <a:ext cx="5903913" cy="935955"/>
          </a:xfrm>
          <a:prstGeom prst="roundRect">
            <a:avLst>
              <a:gd name="adj" fmla="val 18750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none" lIns="27416" tIns="13708" rIns="27416" bIns="13708" anchor="ctr"/>
          <a:lstStyle/>
          <a:p>
            <a:pPr algn="ctr" eaLnBrk="1" hangingPunct="1">
              <a:defRPr/>
            </a:pPr>
            <a:r>
              <a:rPr lang="es-MX" sz="2800" b="1" dirty="0">
                <a:latin typeface="+mj-lt"/>
              </a:rPr>
              <a:t>HONORABLE AYUNTAMIENTO</a:t>
            </a:r>
          </a:p>
        </p:txBody>
      </p:sp>
      <p:sp>
        <p:nvSpPr>
          <p:cNvPr id="18485" name="AutoShape 53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843808" y="1484784"/>
            <a:ext cx="3744912" cy="443401"/>
          </a:xfrm>
          <a:prstGeom prst="roundRect">
            <a:avLst>
              <a:gd name="adj" fmla="val 18750"/>
            </a:avLst>
          </a:prstGeom>
          <a:solidFill>
            <a:schemeClr val="accent1">
              <a:lumMod val="20000"/>
              <a:lumOff val="80000"/>
            </a:schemeClr>
          </a:solidFill>
          <a:ln w="9525" algn="ctr">
            <a:solidFill>
              <a:schemeClr val="accent1">
                <a:lumMod val="20000"/>
                <a:lumOff val="80000"/>
              </a:schemeClr>
            </a:solidFill>
            <a:round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none" lIns="27416" tIns="13708" rIns="27416" bIns="13708" anchor="ctr"/>
          <a:lstStyle/>
          <a:p>
            <a:pPr algn="ctr" eaLnBrk="1" hangingPunct="1">
              <a:defRPr/>
            </a:pPr>
            <a:r>
              <a:rPr lang="es-MX" sz="2000" b="1" dirty="0">
                <a:latin typeface="+mj-lt"/>
              </a:rPr>
              <a:t>PRESIDENTE MUNICIPAL</a:t>
            </a:r>
          </a:p>
        </p:txBody>
      </p:sp>
      <p:sp>
        <p:nvSpPr>
          <p:cNvPr id="5146" name="Line 56"/>
          <p:cNvSpPr>
            <a:spLocks noChangeShapeType="1"/>
          </p:cNvSpPr>
          <p:nvPr/>
        </p:nvSpPr>
        <p:spPr bwMode="auto">
          <a:xfrm flipV="1">
            <a:off x="1187624" y="1484784"/>
            <a:ext cx="684076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s-MX" dirty="0"/>
          </a:p>
        </p:txBody>
      </p:sp>
      <p:sp>
        <p:nvSpPr>
          <p:cNvPr id="18511" name="Text Box 79">
            <a:hlinkClick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6084168" y="4869160"/>
            <a:ext cx="2730500" cy="360362"/>
          </a:xfrm>
          <a:prstGeom prst="rect">
            <a:avLst/>
          </a:prstGeom>
          <a:solidFill>
            <a:schemeClr val="bg2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tIns="72000" bIns="72000" anchor="ctr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s-MX" sz="1300" b="1" dirty="0">
                <a:latin typeface="Berlin Sans FB Demi" pitchFamily="34" charset="0"/>
              </a:rPr>
              <a:t>COMISION MUNICIPAL DEL DEPORTE </a:t>
            </a:r>
            <a:r>
              <a:rPr lang="es-MX" sz="1300" b="1" dirty="0" smtClean="0">
                <a:latin typeface="Berlin Sans FB Demi" pitchFamily="34" charset="0"/>
              </a:rPr>
              <a:t>( COMUDE)</a:t>
            </a:r>
            <a:endParaRPr lang="es-ES" sz="1300" b="1" dirty="0">
              <a:latin typeface="Berlin Sans FB Demi" pitchFamily="34" charset="0"/>
            </a:endParaRPr>
          </a:p>
        </p:txBody>
      </p:sp>
      <p:sp>
        <p:nvSpPr>
          <p:cNvPr id="18512" name="Text Box 80">
            <a:hlinkClick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6084168" y="4005064"/>
            <a:ext cx="2730500" cy="360363"/>
          </a:xfrm>
          <a:prstGeom prst="rect">
            <a:avLst/>
          </a:prstGeom>
          <a:solidFill>
            <a:schemeClr val="bg2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tIns="72000" bIns="72000" anchor="ctr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s-ES" sz="1300" b="1" dirty="0">
                <a:latin typeface="Berlin Sans FB Demi" pitchFamily="34" charset="0"/>
              </a:rPr>
              <a:t>DESARROLLO ECONOMICO  </a:t>
            </a:r>
          </a:p>
        </p:txBody>
      </p:sp>
      <p:sp>
        <p:nvSpPr>
          <p:cNvPr id="18513" name="Text Box 81">
            <a:hlinkClick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2572338" y="5156163"/>
            <a:ext cx="2641107" cy="360363"/>
          </a:xfrm>
          <a:prstGeom prst="rect">
            <a:avLst/>
          </a:prstGeom>
          <a:solidFill>
            <a:schemeClr val="bg2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tIns="72000" bIns="72000" anchor="ctr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s-MX" sz="1300" b="1" dirty="0">
                <a:latin typeface="Berlin Sans FB Demi" pitchFamily="34" charset="0"/>
              </a:rPr>
              <a:t> COMUNICACIÓN SOCIAL </a:t>
            </a:r>
            <a:endParaRPr lang="es-ES" sz="1300" b="1" dirty="0">
              <a:latin typeface="Berlin Sans FB Demi" pitchFamily="34" charset="0"/>
            </a:endParaRPr>
          </a:p>
        </p:txBody>
      </p:sp>
      <p:sp>
        <p:nvSpPr>
          <p:cNvPr id="33" name="Text Box 8">
            <a:hlinkClick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2577793" y="6099577"/>
            <a:ext cx="2635652" cy="365125"/>
          </a:xfrm>
          <a:prstGeom prst="rect">
            <a:avLst/>
          </a:prstGeom>
          <a:solidFill>
            <a:schemeClr val="bg2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tIns="72000" bIns="72000" anchor="ctr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s-MX" sz="1300" b="1" dirty="0">
                <a:latin typeface="Berlin Sans FB Demi" pitchFamily="34" charset="0"/>
              </a:rPr>
              <a:t>CASA DE LA CULTURA </a:t>
            </a:r>
            <a:endParaRPr lang="es-ES" sz="1300" b="1" dirty="0">
              <a:latin typeface="Berlin Sans FB Demi" pitchFamily="34" charset="0"/>
            </a:endParaRPr>
          </a:p>
        </p:txBody>
      </p:sp>
      <p:pic>
        <p:nvPicPr>
          <p:cNvPr id="41" name="Picture 6" descr="C:\Users\Recursos Humanos\Downloads\escudo(1)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28403" y="142931"/>
            <a:ext cx="866620" cy="1071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Text Box 8">
            <a:hlinkClick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6084168" y="5301208"/>
            <a:ext cx="2732087" cy="365125"/>
          </a:xfrm>
          <a:prstGeom prst="rect">
            <a:avLst/>
          </a:prstGeom>
          <a:solidFill>
            <a:schemeClr val="bg2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tIns="72000" bIns="72000" anchor="ctr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s-MX" sz="1300" b="1" dirty="0" smtClean="0">
                <a:latin typeface="Berlin Sans FB Demi" pitchFamily="34" charset="0"/>
              </a:rPr>
              <a:t>SALUD </a:t>
            </a:r>
            <a:endParaRPr lang="es-ES" sz="1300" b="1" dirty="0">
              <a:latin typeface="Berlin Sans FB Demi" pitchFamily="34" charset="0"/>
            </a:endParaRPr>
          </a:p>
        </p:txBody>
      </p:sp>
      <p:sp>
        <p:nvSpPr>
          <p:cNvPr id="36" name="Line 83"/>
          <p:cNvSpPr>
            <a:spLocks noChangeShapeType="1"/>
          </p:cNvSpPr>
          <p:nvPr/>
        </p:nvSpPr>
        <p:spPr bwMode="auto">
          <a:xfrm>
            <a:off x="5223324" y="5827490"/>
            <a:ext cx="917381" cy="1962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tIns="72000" bIns="72000" anchor="ctr"/>
          <a:lstStyle/>
          <a:p>
            <a:pPr>
              <a:defRPr/>
            </a:pPr>
            <a:endParaRPr lang="es-ES" dirty="0"/>
          </a:p>
        </p:txBody>
      </p:sp>
      <p:sp>
        <p:nvSpPr>
          <p:cNvPr id="34" name="Text Box 8">
            <a:hlinkClick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6084168" y="5733256"/>
            <a:ext cx="2732087" cy="365125"/>
          </a:xfrm>
          <a:prstGeom prst="rect">
            <a:avLst/>
          </a:prstGeom>
          <a:solidFill>
            <a:schemeClr val="bg2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tIns="72000" bIns="72000" anchor="ctr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s-MX" sz="1300" b="1" dirty="0" smtClean="0">
                <a:latin typeface="Berlin Sans FB Demi" pitchFamily="34" charset="0"/>
              </a:rPr>
              <a:t>ATENCION A LA JUVENTUD </a:t>
            </a:r>
            <a:endParaRPr lang="es-ES" sz="1300" b="1" dirty="0">
              <a:latin typeface="Berlin Sans FB Demi" pitchFamily="34" charset="0"/>
            </a:endParaRPr>
          </a:p>
        </p:txBody>
      </p:sp>
      <p:sp>
        <p:nvSpPr>
          <p:cNvPr id="38" name="Text Box 8">
            <a:hlinkClick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60241" y="5964937"/>
            <a:ext cx="2190403" cy="365125"/>
          </a:xfrm>
          <a:prstGeom prst="rect">
            <a:avLst/>
          </a:prstGeom>
          <a:solidFill>
            <a:schemeClr val="bg2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tIns="72000" bIns="72000" anchor="ctr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s-MX" sz="1300" b="1" dirty="0" smtClean="0">
                <a:latin typeface="Berlin Sans FB Demi" pitchFamily="34" charset="0"/>
              </a:rPr>
              <a:t>PLANEACION </a:t>
            </a:r>
            <a:endParaRPr lang="es-ES" sz="1300" b="1" dirty="0">
              <a:latin typeface="Berlin Sans FB Demi" pitchFamily="34" charset="0"/>
            </a:endParaRPr>
          </a:p>
        </p:txBody>
      </p:sp>
      <p:sp>
        <p:nvSpPr>
          <p:cNvPr id="39" name="Line 83"/>
          <p:cNvSpPr>
            <a:spLocks noChangeShapeType="1"/>
          </p:cNvSpPr>
          <p:nvPr/>
        </p:nvSpPr>
        <p:spPr bwMode="auto">
          <a:xfrm flipV="1">
            <a:off x="5213444" y="6330062"/>
            <a:ext cx="870724" cy="392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tIns="72000" bIns="72000" anchor="ctr"/>
          <a:lstStyle/>
          <a:p>
            <a:pPr>
              <a:defRPr/>
            </a:pPr>
            <a:endParaRPr lang="es-ES" dirty="0"/>
          </a:p>
        </p:txBody>
      </p:sp>
      <p:sp>
        <p:nvSpPr>
          <p:cNvPr id="40" name="Text Box 8">
            <a:hlinkClick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2491237" y="2196633"/>
            <a:ext cx="2732087" cy="365125"/>
          </a:xfrm>
          <a:prstGeom prst="rect">
            <a:avLst/>
          </a:prstGeom>
          <a:solidFill>
            <a:schemeClr val="bg2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tIns="72000" bIns="72000" anchor="ctr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s-MX" sz="1300" b="1" dirty="0" smtClean="0">
                <a:latin typeface="Berlin Sans FB Demi" pitchFamily="34" charset="0"/>
              </a:rPr>
              <a:t>SECRETARIA DEL H. AYUNTAMIENTO </a:t>
            </a:r>
            <a:endParaRPr lang="es-ES" sz="1300" b="1" dirty="0">
              <a:latin typeface="Berlin Sans FB Demi" pitchFamily="34" charset="0"/>
            </a:endParaRPr>
          </a:p>
        </p:txBody>
      </p:sp>
      <p:sp>
        <p:nvSpPr>
          <p:cNvPr id="42" name="Text Box 8">
            <a:hlinkClick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6084168" y="6237312"/>
            <a:ext cx="2732087" cy="365125"/>
          </a:xfrm>
          <a:prstGeom prst="rect">
            <a:avLst/>
          </a:prstGeom>
          <a:solidFill>
            <a:schemeClr val="bg2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tIns="72000" bIns="72000" anchor="ctr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s-MX" sz="1300" b="1" dirty="0" smtClean="0">
                <a:latin typeface="Berlin Sans FB Demi" pitchFamily="34" charset="0"/>
              </a:rPr>
              <a:t>ARCHIVO </a:t>
            </a:r>
            <a:endParaRPr lang="es-ES" sz="1300" b="1" dirty="0">
              <a:latin typeface="Berlin Sans FB Demi" pitchFamily="34" charset="0"/>
            </a:endParaRPr>
          </a:p>
        </p:txBody>
      </p:sp>
      <p:sp>
        <p:nvSpPr>
          <p:cNvPr id="44" name="Text Box 8">
            <a:hlinkClick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6084168" y="2636912"/>
            <a:ext cx="2664296" cy="365125"/>
          </a:xfrm>
          <a:prstGeom prst="rect">
            <a:avLst/>
          </a:prstGeom>
          <a:solidFill>
            <a:schemeClr val="bg2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tIns="72000" bIns="72000" anchor="ctr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s-MX" sz="1300" b="1" dirty="0" smtClean="0">
                <a:latin typeface="Berlin Sans FB Demi" pitchFamily="34" charset="0"/>
              </a:rPr>
              <a:t>UNIDAD DE TRANSPARENCIA </a:t>
            </a:r>
            <a:endParaRPr lang="es-ES" sz="1300" b="1" dirty="0">
              <a:latin typeface="Berlin Sans FB Demi" pitchFamily="34" charset="0"/>
            </a:endParaRPr>
          </a:p>
        </p:txBody>
      </p:sp>
      <p:sp>
        <p:nvSpPr>
          <p:cNvPr id="46" name="Text Box 21">
            <a:hlinkClick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0" y="5445224"/>
            <a:ext cx="2267744" cy="360362"/>
          </a:xfrm>
          <a:prstGeom prst="rect">
            <a:avLst/>
          </a:prstGeom>
          <a:solidFill>
            <a:schemeClr val="bg2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tIns="72000" bIns="72000" anchor="ctr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s-MX" sz="1300" b="1" dirty="0" smtClean="0">
                <a:latin typeface="Berlin Sans FB Demi" pitchFamily="34" charset="0"/>
              </a:rPr>
              <a:t>ECOLOGIA  </a:t>
            </a:r>
            <a:endParaRPr lang="es-ES" sz="1300" b="1" dirty="0">
              <a:latin typeface="Berlin Sans FB Demi" pitchFamily="34" charset="0"/>
            </a:endParaRPr>
          </a:p>
        </p:txBody>
      </p:sp>
      <p:sp>
        <p:nvSpPr>
          <p:cNvPr id="47" name="Text Box 8">
            <a:hlinkClick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58617" y="4827898"/>
            <a:ext cx="2192027" cy="365125"/>
          </a:xfrm>
          <a:prstGeom prst="rect">
            <a:avLst/>
          </a:prstGeom>
          <a:solidFill>
            <a:schemeClr val="bg2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tIns="72000" bIns="72000" anchor="ctr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s-MX" sz="1300" b="1" dirty="0" smtClean="0">
                <a:latin typeface="Berlin Sans FB Demi" pitchFamily="34" charset="0"/>
              </a:rPr>
              <a:t>FISCALIZACION </a:t>
            </a:r>
            <a:endParaRPr lang="es-ES" sz="1300" b="1" dirty="0">
              <a:latin typeface="Berlin Sans FB Demi" pitchFamily="34" charset="0"/>
            </a:endParaRPr>
          </a:p>
        </p:txBody>
      </p:sp>
      <p:sp>
        <p:nvSpPr>
          <p:cNvPr id="48" name="Text Box 7">
            <a:hlinkClick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2572337" y="3615820"/>
            <a:ext cx="2641108" cy="365125"/>
          </a:xfrm>
          <a:prstGeom prst="rect">
            <a:avLst/>
          </a:prstGeom>
          <a:solidFill>
            <a:schemeClr val="bg2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tIns="72000" bIns="72000" anchor="ctr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s-MX" sz="1300" b="1" dirty="0" smtClean="0">
                <a:latin typeface="+mn-lt"/>
              </a:rPr>
              <a:t>DESARROLLO URBANO  </a:t>
            </a:r>
            <a:endParaRPr lang="es-ES" sz="1300" b="1" dirty="0">
              <a:latin typeface="+mn-lt"/>
            </a:endParaRPr>
          </a:p>
        </p:txBody>
      </p:sp>
      <p:sp>
        <p:nvSpPr>
          <p:cNvPr id="49" name="Line 48"/>
          <p:cNvSpPr>
            <a:spLocks noChangeShapeType="1"/>
          </p:cNvSpPr>
          <p:nvPr/>
        </p:nvSpPr>
        <p:spPr bwMode="auto">
          <a:xfrm>
            <a:off x="5223324" y="4737084"/>
            <a:ext cx="852911" cy="549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tIns="72000" bIns="72000" anchor="ctr"/>
          <a:lstStyle/>
          <a:p>
            <a:pPr>
              <a:defRPr/>
            </a:pPr>
            <a:endParaRPr lang="es-ES" dirty="0"/>
          </a:p>
        </p:txBody>
      </p:sp>
      <p:sp>
        <p:nvSpPr>
          <p:cNvPr id="50" name="Line 48"/>
          <p:cNvSpPr>
            <a:spLocks noChangeShapeType="1"/>
          </p:cNvSpPr>
          <p:nvPr/>
        </p:nvSpPr>
        <p:spPr bwMode="auto">
          <a:xfrm flipV="1">
            <a:off x="5223324" y="4973061"/>
            <a:ext cx="860844" cy="261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tIns="72000" bIns="72000" anchor="ctr"/>
          <a:lstStyle/>
          <a:p>
            <a:pPr>
              <a:defRPr/>
            </a:pPr>
            <a:endParaRPr lang="es-ES" dirty="0"/>
          </a:p>
        </p:txBody>
      </p:sp>
      <p:pic>
        <p:nvPicPr>
          <p:cNvPr id="51" name="Imagen 5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33" y="188639"/>
            <a:ext cx="1405540" cy="1136793"/>
          </a:xfrm>
          <a:prstGeom prst="rect">
            <a:avLst/>
          </a:prstGeom>
        </p:spPr>
      </p:pic>
      <p:sp>
        <p:nvSpPr>
          <p:cNvPr id="52" name="Line 56"/>
          <p:cNvSpPr>
            <a:spLocks noChangeShapeType="1"/>
          </p:cNvSpPr>
          <p:nvPr/>
        </p:nvSpPr>
        <p:spPr bwMode="auto">
          <a:xfrm>
            <a:off x="5201225" y="2318582"/>
            <a:ext cx="389408" cy="80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s-MX" dirty="0"/>
          </a:p>
        </p:txBody>
      </p:sp>
      <p:sp>
        <p:nvSpPr>
          <p:cNvPr id="54" name="Line 43"/>
          <p:cNvSpPr>
            <a:spLocks noChangeShapeType="1"/>
          </p:cNvSpPr>
          <p:nvPr/>
        </p:nvSpPr>
        <p:spPr bwMode="auto">
          <a:xfrm>
            <a:off x="8028384" y="1448780"/>
            <a:ext cx="0" cy="18002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s-MX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 descr="C:\Users\Recursos Humanos\Downloads\escudo(1)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184961"/>
            <a:ext cx="1080120" cy="1250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Rectangle 1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445454" y="2105128"/>
            <a:ext cx="2118434" cy="36933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MX" b="1" dirty="0" smtClean="0">
                <a:solidFill>
                  <a:schemeClr val="bg1"/>
                </a:solidFill>
                <a:latin typeface="Berlin Sans FB Demi" pitchFamily="34" charset="0"/>
              </a:rPr>
              <a:t>INTENDENCIA </a:t>
            </a:r>
            <a:endParaRPr lang="es-ES" b="1" dirty="0">
              <a:solidFill>
                <a:schemeClr val="bg1"/>
              </a:solidFill>
              <a:latin typeface="Berlin Sans FB Demi" pitchFamily="34" charset="0"/>
              <a:hlinkClick r:id="rId3" action="ppaction://hlinksldjump"/>
            </a:endParaRPr>
          </a:p>
        </p:txBody>
      </p:sp>
      <p:sp>
        <p:nvSpPr>
          <p:cNvPr id="25" name="Rectangle 1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528641" y="2105128"/>
            <a:ext cx="1835834" cy="36933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MX" b="1" dirty="0" smtClean="0">
                <a:solidFill>
                  <a:schemeClr val="bg1"/>
                </a:solidFill>
                <a:latin typeface="Berlin Sans FB Demi" pitchFamily="34" charset="0"/>
              </a:rPr>
              <a:t>VELADORES </a:t>
            </a:r>
            <a:endParaRPr lang="es-ES" b="1" dirty="0">
              <a:solidFill>
                <a:schemeClr val="bg1"/>
              </a:solidFill>
              <a:latin typeface="Berlin Sans FB Demi" pitchFamily="34" charset="0"/>
              <a:hlinkClick r:id="rId3" action="ppaction://hlinksldjump"/>
            </a:endParaRPr>
          </a:p>
        </p:txBody>
      </p:sp>
      <p:sp>
        <p:nvSpPr>
          <p:cNvPr id="30" name="Rectangle 1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154908" y="1023125"/>
            <a:ext cx="2510624" cy="36933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s-MX" b="1" dirty="0">
                <a:solidFill>
                  <a:schemeClr val="bg1"/>
                </a:solidFill>
                <a:latin typeface="Berlin Sans FB Demi" pitchFamily="34" charset="0"/>
              </a:rPr>
              <a:t> RECURSOS HUMANOS</a:t>
            </a:r>
            <a:endParaRPr lang="es-ES" b="1" dirty="0">
              <a:solidFill>
                <a:schemeClr val="bg1"/>
              </a:solidFill>
              <a:latin typeface="Berlin Sans FB Demi" pitchFamily="34" charset="0"/>
              <a:hlinkClick r:id="rId3" action="ppaction://hlinksldjump"/>
            </a:endParaRPr>
          </a:p>
        </p:txBody>
      </p:sp>
      <p:sp>
        <p:nvSpPr>
          <p:cNvPr id="31" name="Line 9"/>
          <p:cNvSpPr>
            <a:spLocks noChangeShapeType="1"/>
          </p:cNvSpPr>
          <p:nvPr/>
        </p:nvSpPr>
        <p:spPr bwMode="auto">
          <a:xfrm flipH="1">
            <a:off x="4325816" y="1308408"/>
            <a:ext cx="4496" cy="324968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32" name="Line 9"/>
          <p:cNvSpPr>
            <a:spLocks noChangeShapeType="1"/>
          </p:cNvSpPr>
          <p:nvPr/>
        </p:nvSpPr>
        <p:spPr bwMode="auto">
          <a:xfrm>
            <a:off x="2352821" y="1633376"/>
            <a:ext cx="4114799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33" name="Line 9"/>
          <p:cNvSpPr>
            <a:spLocks noChangeShapeType="1"/>
          </p:cNvSpPr>
          <p:nvPr/>
        </p:nvSpPr>
        <p:spPr bwMode="auto">
          <a:xfrm>
            <a:off x="6467620" y="1633376"/>
            <a:ext cx="0" cy="471752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34" name="Line 9"/>
          <p:cNvSpPr>
            <a:spLocks noChangeShapeType="1"/>
          </p:cNvSpPr>
          <p:nvPr/>
        </p:nvSpPr>
        <p:spPr bwMode="auto">
          <a:xfrm>
            <a:off x="2347563" y="1633376"/>
            <a:ext cx="5258" cy="471752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88" y="184962"/>
            <a:ext cx="1476162" cy="125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0702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_s517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871698" y="1193039"/>
            <a:ext cx="5616624" cy="71913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dirty="0" smtClean="0"/>
              <a:t> CONTRALOR MUNICIPAL</a:t>
            </a:r>
          </a:p>
        </p:txBody>
      </p:sp>
      <p:pic>
        <p:nvPicPr>
          <p:cNvPr id="4" name="Picture 6" descr="C:\Users\Recursos Humanos\Downloads\escudo(1)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54883" y="188640"/>
            <a:ext cx="1331640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123728" y="260648"/>
            <a:ext cx="4896544" cy="46166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MX" sz="2400" b="1" dirty="0" smtClean="0">
                <a:solidFill>
                  <a:schemeClr val="bg1"/>
                </a:solidFill>
                <a:latin typeface="Berlin Sans FB Demi" pitchFamily="34" charset="0"/>
              </a:rPr>
              <a:t>  </a:t>
            </a:r>
          </a:p>
        </p:txBody>
      </p:sp>
      <p:sp>
        <p:nvSpPr>
          <p:cNvPr id="6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835695" y="3662561"/>
            <a:ext cx="3240385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AUDITORIA </a:t>
            </a:r>
            <a:endParaRPr lang="es-MX" sz="1200" b="1" dirty="0" smtClean="0"/>
          </a:p>
        </p:txBody>
      </p:sp>
      <p:sp>
        <p:nvSpPr>
          <p:cNvPr id="7" name="Line 9"/>
          <p:cNvSpPr>
            <a:spLocks noChangeShapeType="1"/>
          </p:cNvSpPr>
          <p:nvPr/>
        </p:nvSpPr>
        <p:spPr bwMode="auto">
          <a:xfrm flipH="1" flipV="1">
            <a:off x="4572000" y="1912176"/>
            <a:ext cx="0" cy="509456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9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835695" y="4964296"/>
            <a:ext cx="3247604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QUEJAS, DENUNCIAS Y SUGERENCIAS</a:t>
            </a:r>
            <a:endParaRPr lang="es-MX" sz="1200" b="1" dirty="0" smtClean="0"/>
          </a:p>
        </p:txBody>
      </p:sp>
      <p:sp>
        <p:nvSpPr>
          <p:cNvPr id="11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96366" y="3645875"/>
            <a:ext cx="3236073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100" dirty="0" smtClean="0"/>
              <a:t>EVALUACION Y CONTROL  DE OBRA PUBLICA</a:t>
            </a:r>
            <a:endParaRPr lang="es-MX" sz="1100" b="1" dirty="0" smtClean="0"/>
          </a:p>
          <a:p>
            <a:pPr algn="ctr" eaLnBrk="1" hangingPunct="1"/>
            <a:r>
              <a:rPr lang="es-MX" sz="1200" b="1" dirty="0" smtClean="0"/>
              <a:t>  </a:t>
            </a:r>
            <a:endParaRPr lang="es-MX" sz="1200" dirty="0"/>
          </a:p>
        </p:txBody>
      </p:sp>
      <p:sp>
        <p:nvSpPr>
          <p:cNvPr id="17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555751" y="2352789"/>
            <a:ext cx="432053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JURIDICO</a:t>
            </a:r>
          </a:p>
          <a:p>
            <a:pPr algn="ctr" eaLnBrk="1" hangingPunct="1"/>
            <a:endParaRPr lang="es-MX" sz="1200" dirty="0"/>
          </a:p>
        </p:txBody>
      </p:sp>
      <p:sp>
        <p:nvSpPr>
          <p:cNvPr id="18" name="Line 9"/>
          <p:cNvSpPr>
            <a:spLocks noChangeShapeType="1"/>
          </p:cNvSpPr>
          <p:nvPr/>
        </p:nvSpPr>
        <p:spPr bwMode="auto">
          <a:xfrm flipV="1">
            <a:off x="3275856" y="3003168"/>
            <a:ext cx="2275" cy="654035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9" name="Line 9"/>
          <p:cNvSpPr>
            <a:spLocks noChangeShapeType="1"/>
          </p:cNvSpPr>
          <p:nvPr/>
        </p:nvSpPr>
        <p:spPr bwMode="auto">
          <a:xfrm flipH="1" flipV="1">
            <a:off x="6588224" y="3014388"/>
            <a:ext cx="0" cy="642814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1" name="Line 9"/>
          <p:cNvSpPr>
            <a:spLocks noChangeShapeType="1"/>
          </p:cNvSpPr>
          <p:nvPr/>
        </p:nvSpPr>
        <p:spPr bwMode="auto">
          <a:xfrm flipV="1">
            <a:off x="3280799" y="4304034"/>
            <a:ext cx="2275" cy="654035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1476162" cy="1062886"/>
          </a:xfrm>
          <a:prstGeom prst="rect">
            <a:avLst/>
          </a:prstGeom>
        </p:spPr>
      </p:pic>
      <p:sp>
        <p:nvSpPr>
          <p:cNvPr id="15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508104" y="4989930"/>
            <a:ext cx="3247604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AUXILIAR DE CONTRALORIA</a:t>
            </a:r>
            <a:endParaRPr lang="es-MX" sz="1200" b="1" dirty="0" smtClean="0"/>
          </a:p>
        </p:txBody>
      </p:sp>
      <p:sp>
        <p:nvSpPr>
          <p:cNvPr id="16" name="Line 9"/>
          <p:cNvSpPr>
            <a:spLocks noChangeShapeType="1"/>
          </p:cNvSpPr>
          <p:nvPr/>
        </p:nvSpPr>
        <p:spPr bwMode="auto">
          <a:xfrm flipH="1" flipV="1">
            <a:off x="6588224" y="4304034"/>
            <a:ext cx="0" cy="685896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123728" y="260648"/>
            <a:ext cx="4953600" cy="40011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MX" sz="2000" b="1" dirty="0" smtClean="0">
                <a:solidFill>
                  <a:schemeClr val="bg1"/>
                </a:solidFill>
                <a:latin typeface="Berlin Sans FB Demi" pitchFamily="34" charset="0"/>
              </a:rPr>
              <a:t>OBRAS PUBLICAS </a:t>
            </a:r>
          </a:p>
        </p:txBody>
      </p:sp>
      <p:sp>
        <p:nvSpPr>
          <p:cNvPr id="3" name="_s517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979712" y="1617921"/>
            <a:ext cx="5616624" cy="71913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dirty="0" smtClean="0"/>
              <a:t> </a:t>
            </a:r>
          </a:p>
          <a:p>
            <a:pPr algn="ctr" eaLnBrk="1" hangingPunct="1"/>
            <a:r>
              <a:rPr lang="es-MX" dirty="0" smtClean="0"/>
              <a:t>DIRECTOR B</a:t>
            </a:r>
          </a:p>
          <a:p>
            <a:pPr algn="ctr" eaLnBrk="1" hangingPunct="1"/>
            <a:endParaRPr lang="es-MX" dirty="0"/>
          </a:p>
        </p:txBody>
      </p:sp>
      <p:pic>
        <p:nvPicPr>
          <p:cNvPr id="6" name="Picture 6" descr="C:\Users\Recursos Humanos\Downloads\escudo(1)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227195"/>
            <a:ext cx="1331640" cy="1018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3518" y="2708920"/>
            <a:ext cx="360050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/>
              <a:t>SUBDIRECTOR DE OBRA </a:t>
            </a:r>
            <a:r>
              <a:rPr lang="es-MX" sz="1200" dirty="0" smtClean="0"/>
              <a:t>PUBLICA</a:t>
            </a:r>
            <a:endParaRPr lang="es-MX" sz="1200" b="1" dirty="0" smtClean="0"/>
          </a:p>
        </p:txBody>
      </p:sp>
      <p:sp>
        <p:nvSpPr>
          <p:cNvPr id="10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306315" y="2670323"/>
            <a:ext cx="3561364" cy="71970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SUPERVISOR DE OBRA  B</a:t>
            </a:r>
            <a:endParaRPr lang="es-MX" sz="1200" b="1" dirty="0" smtClean="0"/>
          </a:p>
        </p:txBody>
      </p:sp>
      <p:sp>
        <p:nvSpPr>
          <p:cNvPr id="14" name="Line 9"/>
          <p:cNvSpPr>
            <a:spLocks noChangeShapeType="1"/>
          </p:cNvSpPr>
          <p:nvPr/>
        </p:nvSpPr>
        <p:spPr bwMode="auto">
          <a:xfrm flipH="1" flipV="1">
            <a:off x="4774278" y="2348879"/>
            <a:ext cx="13744" cy="1583804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5" name="Line 9"/>
          <p:cNvSpPr>
            <a:spLocks noChangeShapeType="1"/>
          </p:cNvSpPr>
          <p:nvPr/>
        </p:nvSpPr>
        <p:spPr bwMode="auto">
          <a:xfrm flipH="1" flipV="1">
            <a:off x="4283968" y="2924944"/>
            <a:ext cx="1008112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6" name="Line 9"/>
          <p:cNvSpPr>
            <a:spLocks noChangeShapeType="1"/>
          </p:cNvSpPr>
          <p:nvPr/>
        </p:nvSpPr>
        <p:spPr bwMode="auto">
          <a:xfrm>
            <a:off x="4283968" y="3932683"/>
            <a:ext cx="504055" cy="2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7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69799" y="3607294"/>
            <a:ext cx="360045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ASISTENTE DE OBRAS PUBLICAS </a:t>
            </a:r>
            <a:endParaRPr lang="es-MX" sz="1200" b="1" dirty="0" smtClean="0"/>
          </a:p>
          <a:p>
            <a:pPr algn="ctr" eaLnBrk="1" hangingPunct="1"/>
            <a:r>
              <a:rPr lang="es-MX" sz="1200" b="1" dirty="0" smtClean="0"/>
              <a:t>  </a:t>
            </a:r>
            <a:endParaRPr lang="es-MX" sz="1200" dirty="0"/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1476162" cy="1062886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123728" y="260648"/>
            <a:ext cx="4953600" cy="33855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MX" sz="1600" b="1" dirty="0" smtClean="0">
                <a:solidFill>
                  <a:schemeClr val="bg1"/>
                </a:solidFill>
                <a:latin typeface="Berlin Sans FB Demi" pitchFamily="34" charset="0"/>
              </a:rPr>
              <a:t>DESARROLLO RURAL </a:t>
            </a:r>
          </a:p>
        </p:txBody>
      </p:sp>
      <p:pic>
        <p:nvPicPr>
          <p:cNvPr id="4" name="Picture 6" descr="C:\Users\Recursos Humanos\Downloads\escudo(1)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188640"/>
            <a:ext cx="1440210" cy="846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_s517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907704" y="1124744"/>
            <a:ext cx="5616624" cy="71913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dirty="0" smtClean="0"/>
              <a:t> DIRECTOR C</a:t>
            </a:r>
            <a:endParaRPr lang="es-MX" dirty="0"/>
          </a:p>
        </p:txBody>
      </p:sp>
      <p:sp>
        <p:nvSpPr>
          <p:cNvPr id="7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303567" y="3428369"/>
            <a:ext cx="360045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PROMOTOR RURAL A</a:t>
            </a:r>
          </a:p>
          <a:p>
            <a:pPr algn="ctr" eaLnBrk="1" hangingPunct="1"/>
            <a:r>
              <a:rPr lang="es-MX" sz="1200" b="1" dirty="0" smtClean="0"/>
              <a:t> </a:t>
            </a:r>
          </a:p>
        </p:txBody>
      </p:sp>
      <p:sp>
        <p:nvSpPr>
          <p:cNvPr id="10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39502" y="2529086"/>
            <a:ext cx="360045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PROMOTOR RURAL </a:t>
            </a:r>
            <a:endParaRPr lang="es-MX" sz="1200" b="1" dirty="0" smtClean="0"/>
          </a:p>
        </p:txBody>
      </p:sp>
      <p:sp>
        <p:nvSpPr>
          <p:cNvPr id="11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303567" y="2492953"/>
            <a:ext cx="360045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PROMOTOR RURAL A</a:t>
            </a:r>
          </a:p>
          <a:p>
            <a:pPr algn="ctr" eaLnBrk="1" hangingPunct="1"/>
            <a:r>
              <a:rPr lang="es-MX" sz="1200" b="1" dirty="0" smtClean="0"/>
              <a:t> </a:t>
            </a:r>
            <a:endParaRPr lang="es-MX" sz="1200" dirty="0"/>
          </a:p>
        </p:txBody>
      </p:sp>
      <p:sp>
        <p:nvSpPr>
          <p:cNvPr id="15" name="Line 9"/>
          <p:cNvSpPr>
            <a:spLocks noChangeShapeType="1"/>
          </p:cNvSpPr>
          <p:nvPr/>
        </p:nvSpPr>
        <p:spPr bwMode="auto">
          <a:xfrm flipV="1">
            <a:off x="4716014" y="3789040"/>
            <a:ext cx="576066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7" name="Line 9"/>
          <p:cNvSpPr>
            <a:spLocks noChangeShapeType="1"/>
          </p:cNvSpPr>
          <p:nvPr/>
        </p:nvSpPr>
        <p:spPr bwMode="auto">
          <a:xfrm flipH="1">
            <a:off x="4716015" y="1858444"/>
            <a:ext cx="5741" cy="1930596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1476162" cy="1062886"/>
          </a:xfrm>
          <a:prstGeom prst="rect">
            <a:avLst/>
          </a:prstGeom>
        </p:spPr>
      </p:pic>
      <p:sp>
        <p:nvSpPr>
          <p:cNvPr id="14" name="Line 9"/>
          <p:cNvSpPr>
            <a:spLocks noChangeShapeType="1"/>
          </p:cNvSpPr>
          <p:nvPr/>
        </p:nvSpPr>
        <p:spPr bwMode="auto">
          <a:xfrm flipV="1">
            <a:off x="4139951" y="2852936"/>
            <a:ext cx="1163615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627784" y="260648"/>
            <a:ext cx="4104456" cy="33855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MX" sz="1600" b="1" dirty="0" smtClean="0">
                <a:solidFill>
                  <a:schemeClr val="bg1"/>
                </a:solidFill>
                <a:latin typeface="Berlin Sans FB Demi" pitchFamily="34" charset="0"/>
              </a:rPr>
              <a:t>DESARROLLO SOCIAL </a:t>
            </a:r>
          </a:p>
        </p:txBody>
      </p:sp>
      <p:pic>
        <p:nvPicPr>
          <p:cNvPr id="4" name="Picture 6" descr="C:\Users\Recursos Humanos\Downloads\escudo(1)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188640"/>
            <a:ext cx="1417974" cy="846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_s517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943708" y="892257"/>
            <a:ext cx="5616624" cy="71913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dirty="0" smtClean="0"/>
              <a:t> DIRECTOR D</a:t>
            </a:r>
            <a:endParaRPr lang="es-MX" dirty="0"/>
          </a:p>
        </p:txBody>
      </p:sp>
      <p:sp>
        <p:nvSpPr>
          <p:cNvPr id="6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31231" y="1741268"/>
            <a:ext cx="3600450" cy="428229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SUBDIRECTOR DE DESARROLLO SOCIAL</a:t>
            </a:r>
          </a:p>
          <a:p>
            <a:pPr algn="ctr" eaLnBrk="1" hangingPunct="1"/>
            <a:r>
              <a:rPr lang="es-MX" sz="1200" b="1" dirty="0" smtClean="0"/>
              <a:t> </a:t>
            </a:r>
            <a:endParaRPr lang="es-MX" sz="1200" b="1" dirty="0"/>
          </a:p>
        </p:txBody>
      </p:sp>
      <p:sp>
        <p:nvSpPr>
          <p:cNvPr id="7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39640" y="2313111"/>
            <a:ext cx="3586325" cy="44334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COORDINADOR ATENCION AL MIGRANTE</a:t>
            </a:r>
            <a:endParaRPr lang="es-MX" sz="1200" b="1" dirty="0" smtClean="0"/>
          </a:p>
          <a:p>
            <a:pPr algn="ctr" eaLnBrk="1" hangingPunct="1"/>
            <a:r>
              <a:rPr lang="es-MX" sz="1200" b="1" dirty="0" smtClean="0"/>
              <a:t> </a:t>
            </a:r>
            <a:endParaRPr lang="es-MX" sz="1200" dirty="0"/>
          </a:p>
        </p:txBody>
      </p:sp>
      <p:sp>
        <p:nvSpPr>
          <p:cNvPr id="8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5515" y="2846385"/>
            <a:ext cx="3600450" cy="40710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PROMOTOR SOCIAL </a:t>
            </a:r>
            <a:endParaRPr lang="es-MX" sz="1200" b="1" dirty="0" smtClean="0"/>
          </a:p>
        </p:txBody>
      </p:sp>
      <p:sp>
        <p:nvSpPr>
          <p:cNvPr id="14" name="Line 9"/>
          <p:cNvSpPr>
            <a:spLocks noChangeShapeType="1"/>
          </p:cNvSpPr>
          <p:nvPr/>
        </p:nvSpPr>
        <p:spPr bwMode="auto">
          <a:xfrm flipH="1" flipV="1">
            <a:off x="4570653" y="1626064"/>
            <a:ext cx="1346" cy="1888066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6" name="Line 9"/>
          <p:cNvSpPr>
            <a:spLocks noChangeShapeType="1"/>
          </p:cNvSpPr>
          <p:nvPr/>
        </p:nvSpPr>
        <p:spPr bwMode="auto">
          <a:xfrm flipV="1">
            <a:off x="3931681" y="3514129"/>
            <a:ext cx="647381" cy="1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7" name="Line 9"/>
          <p:cNvSpPr>
            <a:spLocks noChangeShapeType="1"/>
          </p:cNvSpPr>
          <p:nvPr/>
        </p:nvSpPr>
        <p:spPr bwMode="auto">
          <a:xfrm flipV="1">
            <a:off x="3931681" y="2467707"/>
            <a:ext cx="1311182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8" name="Line 9"/>
          <p:cNvSpPr>
            <a:spLocks noChangeShapeType="1"/>
          </p:cNvSpPr>
          <p:nvPr/>
        </p:nvSpPr>
        <p:spPr bwMode="auto">
          <a:xfrm flipV="1">
            <a:off x="3931681" y="1916832"/>
            <a:ext cx="1339433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0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83278" y="1718860"/>
            <a:ext cx="3600450" cy="40023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PROMOTOR SOCIAL </a:t>
            </a:r>
            <a:endParaRPr lang="es-MX" sz="1200" b="1" dirty="0" smtClean="0"/>
          </a:p>
          <a:p>
            <a:pPr algn="ctr" eaLnBrk="1" hangingPunct="1"/>
            <a:r>
              <a:rPr lang="es-MX" sz="1200" b="1" dirty="0" smtClean="0"/>
              <a:t> </a:t>
            </a:r>
            <a:endParaRPr lang="es-MX" sz="1200" dirty="0"/>
          </a:p>
        </p:txBody>
      </p:sp>
      <p:sp>
        <p:nvSpPr>
          <p:cNvPr id="22" name="Line 9"/>
          <p:cNvSpPr>
            <a:spLocks noChangeShapeType="1"/>
          </p:cNvSpPr>
          <p:nvPr/>
        </p:nvSpPr>
        <p:spPr bwMode="auto">
          <a:xfrm>
            <a:off x="3931681" y="2963256"/>
            <a:ext cx="1336355" cy="1732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3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69844" y="2253377"/>
            <a:ext cx="3600450" cy="484119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PROMOTOR SOCIAL </a:t>
            </a:r>
            <a:endParaRPr lang="es-MX" sz="1200" b="1" dirty="0" smtClean="0"/>
          </a:p>
          <a:p>
            <a:pPr algn="ctr" eaLnBrk="1" hangingPunct="1"/>
            <a:r>
              <a:rPr lang="es-MX" sz="1200" b="1" dirty="0" smtClean="0"/>
              <a:t> </a:t>
            </a:r>
            <a:endParaRPr lang="es-MX" sz="1200" dirty="0"/>
          </a:p>
        </p:txBody>
      </p:sp>
      <p:pic>
        <p:nvPicPr>
          <p:cNvPr id="25" name="Imagen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1476162" cy="1062886"/>
          </a:xfrm>
          <a:prstGeom prst="rect">
            <a:avLst/>
          </a:prstGeom>
        </p:spPr>
      </p:pic>
      <p:sp>
        <p:nvSpPr>
          <p:cNvPr id="27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39640" y="3370994"/>
            <a:ext cx="3600450" cy="484119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PROMOTOR SOCIAL </a:t>
            </a:r>
            <a:endParaRPr lang="es-MX" sz="1200" b="1" dirty="0" smtClean="0"/>
          </a:p>
          <a:p>
            <a:pPr algn="ctr" eaLnBrk="1" hangingPunct="1"/>
            <a:r>
              <a:rPr lang="es-MX" sz="1200" b="1" dirty="0" smtClean="0"/>
              <a:t> </a:t>
            </a:r>
            <a:endParaRPr lang="es-MX" sz="1200" dirty="0"/>
          </a:p>
        </p:txBody>
      </p:sp>
      <p:sp>
        <p:nvSpPr>
          <p:cNvPr id="29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83278" y="2802519"/>
            <a:ext cx="3600450" cy="484119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PROMOTOR SOCIAL  A</a:t>
            </a:r>
            <a:endParaRPr lang="es-MX" sz="1200" b="1" dirty="0" smtClean="0"/>
          </a:p>
          <a:p>
            <a:pPr algn="ctr" eaLnBrk="1" hangingPunct="1"/>
            <a:r>
              <a:rPr lang="es-MX" sz="1200" b="1" dirty="0" smtClean="0"/>
              <a:t> </a:t>
            </a:r>
            <a:endParaRPr lang="es-MX" sz="1200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627784" y="260648"/>
            <a:ext cx="4104456" cy="33855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MX" sz="1600" b="1" dirty="0" smtClean="0">
                <a:solidFill>
                  <a:schemeClr val="bg1"/>
                </a:solidFill>
                <a:latin typeface="Berlin Sans FB Demi" pitchFamily="34" charset="0"/>
              </a:rPr>
              <a:t>DESARROLLO SOCIAL </a:t>
            </a:r>
          </a:p>
        </p:txBody>
      </p:sp>
      <p:pic>
        <p:nvPicPr>
          <p:cNvPr id="4" name="Picture 6" descr="C:\Users\Recursos Humanos\Downloads\escudo(1)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188640"/>
            <a:ext cx="1417974" cy="846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Line 9"/>
          <p:cNvSpPr>
            <a:spLocks noChangeShapeType="1"/>
          </p:cNvSpPr>
          <p:nvPr/>
        </p:nvSpPr>
        <p:spPr bwMode="auto">
          <a:xfrm flipV="1">
            <a:off x="4586514" y="1353145"/>
            <a:ext cx="1" cy="1940126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7" name="Line 9"/>
          <p:cNvSpPr>
            <a:spLocks noChangeShapeType="1"/>
          </p:cNvSpPr>
          <p:nvPr/>
        </p:nvSpPr>
        <p:spPr bwMode="auto">
          <a:xfrm flipV="1">
            <a:off x="3930338" y="2600444"/>
            <a:ext cx="1404883" cy="9217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8" name="Line 9"/>
          <p:cNvSpPr>
            <a:spLocks noChangeShapeType="1"/>
          </p:cNvSpPr>
          <p:nvPr/>
        </p:nvSpPr>
        <p:spPr bwMode="auto">
          <a:xfrm flipV="1">
            <a:off x="3931681" y="1916832"/>
            <a:ext cx="1339433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9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19313" y="1737953"/>
            <a:ext cx="3312368" cy="49990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100" b="1" dirty="0" smtClean="0"/>
          </a:p>
          <a:p>
            <a:pPr algn="ctr" eaLnBrk="1" hangingPunct="1"/>
            <a:endParaRPr lang="es-MX" sz="1100" b="1" dirty="0" smtClean="0"/>
          </a:p>
          <a:p>
            <a:pPr algn="ctr" eaLnBrk="1" hangingPunct="1"/>
            <a:r>
              <a:rPr lang="es-MX" sz="1100" b="1" dirty="0" smtClean="0"/>
              <a:t>ENCARGADO CCA LOCALIDAD LA ESCONDIDA</a:t>
            </a:r>
          </a:p>
          <a:p>
            <a:pPr algn="ctr" eaLnBrk="1" hangingPunct="1"/>
            <a:endParaRPr lang="es-MX" sz="1100" b="1" dirty="0" smtClean="0"/>
          </a:p>
          <a:p>
            <a:pPr algn="ctr" eaLnBrk="1" hangingPunct="1"/>
            <a:endParaRPr lang="es-MX" sz="1100" b="1" dirty="0" smtClean="0"/>
          </a:p>
          <a:p>
            <a:pPr algn="ctr" eaLnBrk="1" hangingPunct="1"/>
            <a:endParaRPr lang="es-MX" sz="1200" dirty="0"/>
          </a:p>
        </p:txBody>
      </p:sp>
      <p:sp>
        <p:nvSpPr>
          <p:cNvPr id="22" name="Line 9"/>
          <p:cNvSpPr>
            <a:spLocks noChangeShapeType="1"/>
          </p:cNvSpPr>
          <p:nvPr/>
        </p:nvSpPr>
        <p:spPr bwMode="auto">
          <a:xfrm>
            <a:off x="3930338" y="3293272"/>
            <a:ext cx="654834" cy="9218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9" name="Rectangle 27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806088" y="1045368"/>
            <a:ext cx="1529134" cy="30777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MX" sz="1400" b="1" dirty="0" smtClean="0">
                <a:solidFill>
                  <a:schemeClr val="bg1"/>
                </a:solidFill>
                <a:latin typeface="Berlin Sans FB Demi" pitchFamily="34" charset="0"/>
              </a:rPr>
              <a:t>CCA´S</a:t>
            </a:r>
            <a:endParaRPr lang="es-ES" sz="1400" b="1" dirty="0">
              <a:solidFill>
                <a:schemeClr val="bg1"/>
              </a:solidFill>
              <a:latin typeface="Berlin Sans FB Demi" pitchFamily="34" charset="0"/>
              <a:hlinkClick r:id="rId4" action="ppaction://hlinksldjump"/>
            </a:endParaRPr>
          </a:p>
        </p:txBody>
      </p:sp>
      <p:sp>
        <p:nvSpPr>
          <p:cNvPr id="32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31791" y="2359710"/>
            <a:ext cx="3312368" cy="49990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100" b="1" dirty="0" smtClean="0"/>
          </a:p>
          <a:p>
            <a:pPr algn="ctr" eaLnBrk="1" hangingPunct="1"/>
            <a:endParaRPr lang="es-MX" sz="1100" b="1" dirty="0" smtClean="0"/>
          </a:p>
          <a:p>
            <a:pPr algn="ctr" eaLnBrk="1" hangingPunct="1"/>
            <a:r>
              <a:rPr lang="es-MX" sz="1100" b="1" dirty="0" smtClean="0"/>
              <a:t>ENCARGADO CCA LOCALIDAD EL TORREON</a:t>
            </a:r>
          </a:p>
          <a:p>
            <a:pPr algn="ctr" eaLnBrk="1" hangingPunct="1"/>
            <a:r>
              <a:rPr lang="es-MX" sz="1100" b="1" dirty="0" smtClean="0"/>
              <a:t> </a:t>
            </a:r>
          </a:p>
          <a:p>
            <a:pPr algn="ctr" eaLnBrk="1" hangingPunct="1"/>
            <a:endParaRPr lang="es-MX" sz="1100" b="1" dirty="0" smtClean="0"/>
          </a:p>
          <a:p>
            <a:pPr algn="ctr" eaLnBrk="1" hangingPunct="1"/>
            <a:endParaRPr lang="es-MX" sz="1200" dirty="0"/>
          </a:p>
        </p:txBody>
      </p:sp>
      <p:sp>
        <p:nvSpPr>
          <p:cNvPr id="33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31791" y="2993617"/>
            <a:ext cx="3298548" cy="49990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100" b="1" dirty="0" smtClean="0"/>
          </a:p>
          <a:p>
            <a:pPr algn="ctr" eaLnBrk="1" hangingPunct="1"/>
            <a:endParaRPr lang="es-MX" sz="1100" b="1" dirty="0" smtClean="0"/>
          </a:p>
          <a:p>
            <a:pPr algn="ctr" eaLnBrk="1" hangingPunct="1"/>
            <a:r>
              <a:rPr lang="es-MX" sz="1100" b="1" dirty="0" smtClean="0"/>
              <a:t>ENCARGADO CCA LOC. SANTA BARBARA</a:t>
            </a:r>
          </a:p>
          <a:p>
            <a:pPr algn="ctr" eaLnBrk="1" hangingPunct="1"/>
            <a:r>
              <a:rPr lang="es-MX" sz="1100" b="1" dirty="0" smtClean="0"/>
              <a:t> </a:t>
            </a:r>
          </a:p>
          <a:p>
            <a:pPr algn="ctr" eaLnBrk="1" hangingPunct="1"/>
            <a:endParaRPr lang="es-MX" sz="1100" b="1" dirty="0" smtClean="0"/>
          </a:p>
          <a:p>
            <a:pPr algn="ctr" eaLnBrk="1" hangingPunct="1"/>
            <a:endParaRPr lang="es-MX" sz="1200" dirty="0"/>
          </a:p>
        </p:txBody>
      </p:sp>
      <p:sp>
        <p:nvSpPr>
          <p:cNvPr id="34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300794" y="1665586"/>
            <a:ext cx="3312368" cy="49990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100" b="1" dirty="0" smtClean="0"/>
          </a:p>
          <a:p>
            <a:pPr algn="ctr" eaLnBrk="1" hangingPunct="1"/>
            <a:endParaRPr lang="es-MX" sz="1100" b="1" dirty="0" smtClean="0"/>
          </a:p>
          <a:p>
            <a:pPr algn="ctr" eaLnBrk="1" hangingPunct="1"/>
            <a:r>
              <a:rPr lang="es-MX" sz="1100" b="1" dirty="0" smtClean="0"/>
              <a:t>ENCARGADO CCA LOCALIDAD IBARRA</a:t>
            </a:r>
          </a:p>
          <a:p>
            <a:pPr algn="ctr" eaLnBrk="1" hangingPunct="1"/>
            <a:r>
              <a:rPr lang="es-MX" sz="1100" b="1" dirty="0" smtClean="0"/>
              <a:t> </a:t>
            </a:r>
          </a:p>
          <a:p>
            <a:pPr algn="ctr" eaLnBrk="1" hangingPunct="1"/>
            <a:endParaRPr lang="es-MX" sz="1100" b="1" dirty="0" smtClean="0"/>
          </a:p>
          <a:p>
            <a:pPr algn="ctr" eaLnBrk="1" hangingPunct="1"/>
            <a:endParaRPr lang="es-MX" sz="1200" dirty="0"/>
          </a:p>
        </p:txBody>
      </p:sp>
      <p:sp>
        <p:nvSpPr>
          <p:cNvPr id="35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335222" y="2296338"/>
            <a:ext cx="3321608" cy="49990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100" b="1" dirty="0" smtClean="0"/>
          </a:p>
          <a:p>
            <a:pPr algn="ctr" eaLnBrk="1" hangingPunct="1"/>
            <a:endParaRPr lang="es-MX" sz="1100" b="1" dirty="0" smtClean="0"/>
          </a:p>
          <a:p>
            <a:pPr algn="ctr" eaLnBrk="1" hangingPunct="1"/>
            <a:r>
              <a:rPr lang="es-MX" sz="1100" b="1" dirty="0" smtClean="0"/>
              <a:t>ENCARGADO CCA LOC. LAS TROJES</a:t>
            </a:r>
          </a:p>
          <a:p>
            <a:pPr algn="ctr" eaLnBrk="1" hangingPunct="1"/>
            <a:r>
              <a:rPr lang="es-MX" sz="1100" b="1" dirty="0" smtClean="0"/>
              <a:t> </a:t>
            </a:r>
          </a:p>
          <a:p>
            <a:pPr algn="ctr" eaLnBrk="1" hangingPunct="1"/>
            <a:endParaRPr lang="es-MX" sz="1100" b="1" dirty="0" smtClean="0"/>
          </a:p>
          <a:p>
            <a:pPr algn="ctr" eaLnBrk="1" hangingPunct="1"/>
            <a:endParaRPr lang="es-MX" sz="1200" dirty="0"/>
          </a:p>
        </p:txBody>
      </p:sp>
      <p:pic>
        <p:nvPicPr>
          <p:cNvPr id="25" name="Imagen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1476162" cy="1062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19824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275220" y="832465"/>
            <a:ext cx="4953600" cy="40011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MX" sz="2000" b="1" dirty="0" smtClean="0">
                <a:solidFill>
                  <a:schemeClr val="bg1"/>
                </a:solidFill>
                <a:latin typeface="Berlin Sans FB Demi" pitchFamily="34" charset="0"/>
              </a:rPr>
              <a:t>DESARROLLO ECONOMICO </a:t>
            </a:r>
          </a:p>
        </p:txBody>
      </p:sp>
      <p:pic>
        <p:nvPicPr>
          <p:cNvPr id="4" name="Picture 6" descr="C:\Users\Recursos Humanos\Downloads\escudo(1)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188639"/>
            <a:ext cx="1512168" cy="1054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_s517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835696" y="1944036"/>
            <a:ext cx="5832648" cy="71913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dirty="0" smtClean="0"/>
              <a:t> DIRECTOR E</a:t>
            </a:r>
            <a:endParaRPr lang="es-MX" dirty="0"/>
          </a:p>
        </p:txBody>
      </p:sp>
      <p:sp>
        <p:nvSpPr>
          <p:cNvPr id="10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36813" y="3374634"/>
            <a:ext cx="360045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PROMOTOR DE DESARROLLO ECONOMICO B</a:t>
            </a:r>
            <a:endParaRPr lang="es-MX" sz="1200" b="1" dirty="0" smtClean="0"/>
          </a:p>
          <a:p>
            <a:pPr algn="ctr" eaLnBrk="1" hangingPunct="1"/>
            <a:r>
              <a:rPr lang="es-MX" sz="1200" b="1" dirty="0" smtClean="0"/>
              <a:t> </a:t>
            </a:r>
            <a:endParaRPr lang="es-MX" sz="1200" dirty="0"/>
          </a:p>
        </p:txBody>
      </p:sp>
      <p:sp>
        <p:nvSpPr>
          <p:cNvPr id="13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20072" y="3364166"/>
            <a:ext cx="3585793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PROMOTOR DE DESARROLLO ECONOMICO A</a:t>
            </a:r>
            <a:endParaRPr lang="es-MX" sz="1200" b="1" dirty="0" smtClean="0"/>
          </a:p>
        </p:txBody>
      </p:sp>
      <p:sp>
        <p:nvSpPr>
          <p:cNvPr id="14" name="Line 9"/>
          <p:cNvSpPr>
            <a:spLocks noChangeShapeType="1"/>
          </p:cNvSpPr>
          <p:nvPr/>
        </p:nvSpPr>
        <p:spPr bwMode="auto">
          <a:xfrm>
            <a:off x="3837263" y="3688016"/>
            <a:ext cx="1368152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5" name="Line 9"/>
          <p:cNvSpPr>
            <a:spLocks noChangeShapeType="1"/>
          </p:cNvSpPr>
          <p:nvPr/>
        </p:nvSpPr>
        <p:spPr bwMode="auto">
          <a:xfrm flipH="1" flipV="1">
            <a:off x="4499992" y="2657926"/>
            <a:ext cx="0" cy="103009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1476162" cy="1062886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267744" y="260648"/>
            <a:ext cx="4953600" cy="33855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MX" sz="1600" b="1" dirty="0" smtClean="0">
                <a:solidFill>
                  <a:schemeClr val="bg1"/>
                </a:solidFill>
                <a:latin typeface="Berlin Sans FB Demi" pitchFamily="34" charset="0"/>
              </a:rPr>
              <a:t>DESARROLLO EDUCATIVO </a:t>
            </a:r>
          </a:p>
        </p:txBody>
      </p:sp>
      <p:pic>
        <p:nvPicPr>
          <p:cNvPr id="4" name="Picture 6" descr="C:\Users\Recursos Humanos\Downloads\escudo(1)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188640"/>
            <a:ext cx="1691680" cy="846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_s517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051720" y="908720"/>
            <a:ext cx="5544616" cy="71913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dirty="0" smtClean="0"/>
              <a:t> </a:t>
            </a:r>
            <a:r>
              <a:rPr lang="es-MX" sz="1600" dirty="0" smtClean="0"/>
              <a:t>DIRECTOR E</a:t>
            </a:r>
          </a:p>
        </p:txBody>
      </p:sp>
      <p:sp>
        <p:nvSpPr>
          <p:cNvPr id="7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5076" y="1824295"/>
            <a:ext cx="360045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AUXILIAR ADMINISTRATIVO</a:t>
            </a:r>
            <a:endParaRPr lang="es-MX" sz="1200" b="1" dirty="0" smtClean="0"/>
          </a:p>
          <a:p>
            <a:pPr algn="ctr" eaLnBrk="1" hangingPunct="1"/>
            <a:r>
              <a:rPr lang="es-MX" sz="1200" b="1" dirty="0" smtClean="0"/>
              <a:t> </a:t>
            </a:r>
            <a:endParaRPr lang="es-MX" sz="1200" dirty="0"/>
          </a:p>
        </p:txBody>
      </p:sp>
      <p:sp>
        <p:nvSpPr>
          <p:cNvPr id="13" name="Line 9"/>
          <p:cNvSpPr>
            <a:spLocks noChangeShapeType="1"/>
          </p:cNvSpPr>
          <p:nvPr/>
        </p:nvSpPr>
        <p:spPr bwMode="auto">
          <a:xfrm flipV="1">
            <a:off x="4574790" y="1627855"/>
            <a:ext cx="5333" cy="3554382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4" name="Line 9"/>
          <p:cNvSpPr>
            <a:spLocks noChangeShapeType="1"/>
          </p:cNvSpPr>
          <p:nvPr/>
        </p:nvSpPr>
        <p:spPr bwMode="auto">
          <a:xfrm flipV="1">
            <a:off x="3911492" y="2149698"/>
            <a:ext cx="1368152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5" name="Line 9"/>
          <p:cNvSpPr>
            <a:spLocks noChangeShapeType="1"/>
          </p:cNvSpPr>
          <p:nvPr/>
        </p:nvSpPr>
        <p:spPr bwMode="auto">
          <a:xfrm>
            <a:off x="3888826" y="2919610"/>
            <a:ext cx="1391078" cy="6495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3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79644" y="4732575"/>
            <a:ext cx="3608298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BIBLIOTECARIO</a:t>
            </a:r>
          </a:p>
          <a:p>
            <a:pPr algn="ctr" eaLnBrk="1" hangingPunct="1"/>
            <a:r>
              <a:rPr lang="es-MX" sz="1200" b="1" dirty="0" smtClean="0"/>
              <a:t>  </a:t>
            </a:r>
            <a:endParaRPr lang="es-MX" sz="1200" dirty="0"/>
          </a:p>
        </p:txBody>
      </p:sp>
      <p:sp>
        <p:nvSpPr>
          <p:cNvPr id="25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87492" y="5444633"/>
            <a:ext cx="360045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BIBLIOTECARIO A</a:t>
            </a:r>
            <a:endParaRPr lang="es-MX" sz="1200" b="1" dirty="0" smtClean="0"/>
          </a:p>
        </p:txBody>
      </p:sp>
      <p:sp>
        <p:nvSpPr>
          <p:cNvPr id="26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79644" y="6157515"/>
            <a:ext cx="3608298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BIBLIOTECARIO B</a:t>
            </a:r>
            <a:endParaRPr lang="es-MX" sz="1200" b="1" dirty="0" smtClean="0"/>
          </a:p>
          <a:p>
            <a:pPr algn="ctr" eaLnBrk="1" hangingPunct="1"/>
            <a:r>
              <a:rPr lang="es-MX" sz="1200" b="1" dirty="0" smtClean="0"/>
              <a:t>  </a:t>
            </a:r>
            <a:endParaRPr lang="es-MX" sz="1200" dirty="0"/>
          </a:p>
        </p:txBody>
      </p:sp>
      <p:sp>
        <p:nvSpPr>
          <p:cNvPr id="27" name="Rectángulo 26"/>
          <p:cNvSpPr/>
          <p:nvPr/>
        </p:nvSpPr>
        <p:spPr>
          <a:xfrm>
            <a:off x="6127788" y="4430783"/>
            <a:ext cx="18165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es-MX" b="1" dirty="0"/>
              <a:t>BIBLIOTECAS</a:t>
            </a:r>
          </a:p>
        </p:txBody>
      </p:sp>
      <p:sp>
        <p:nvSpPr>
          <p:cNvPr id="28" name="Line 9"/>
          <p:cNvSpPr>
            <a:spLocks noChangeShapeType="1"/>
          </p:cNvSpPr>
          <p:nvPr/>
        </p:nvSpPr>
        <p:spPr bwMode="auto">
          <a:xfrm>
            <a:off x="4574790" y="5182237"/>
            <a:ext cx="712702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1476162" cy="1062886"/>
          </a:xfrm>
          <a:prstGeom prst="rect">
            <a:avLst/>
          </a:prstGeom>
        </p:spPr>
      </p:pic>
      <p:sp>
        <p:nvSpPr>
          <p:cNvPr id="30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11042" y="2579527"/>
            <a:ext cx="3600450" cy="69315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PROMOTOR EDUCATIVO </a:t>
            </a:r>
            <a:endParaRPr lang="es-MX" sz="1200" b="1" dirty="0" smtClean="0"/>
          </a:p>
          <a:p>
            <a:pPr algn="ctr" eaLnBrk="1" hangingPunct="1"/>
            <a:r>
              <a:rPr lang="es-MX" sz="1200" b="1" dirty="0" smtClean="0"/>
              <a:t> </a:t>
            </a:r>
            <a:endParaRPr lang="es-MX" sz="1200" dirty="0"/>
          </a:p>
        </p:txBody>
      </p:sp>
      <p:sp>
        <p:nvSpPr>
          <p:cNvPr id="34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79644" y="1791763"/>
            <a:ext cx="3600450" cy="647699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SECRETARIA A</a:t>
            </a:r>
            <a:endParaRPr lang="es-MX" sz="1200" b="1" dirty="0" smtClean="0"/>
          </a:p>
          <a:p>
            <a:pPr algn="ctr" eaLnBrk="1" hangingPunct="1"/>
            <a:r>
              <a:rPr lang="es-MX" sz="1200" b="1" dirty="0" smtClean="0"/>
              <a:t> </a:t>
            </a:r>
            <a:endParaRPr lang="es-MX" sz="1200" dirty="0"/>
          </a:p>
        </p:txBody>
      </p:sp>
      <p:sp>
        <p:nvSpPr>
          <p:cNvPr id="24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304139" y="2579527"/>
            <a:ext cx="360045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PROMOTOR EDUCATIVO  </a:t>
            </a:r>
            <a:r>
              <a:rPr lang="es-MX" sz="1200" b="1" dirty="0" smtClean="0"/>
              <a:t>D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Line 9"/>
          <p:cNvSpPr>
            <a:spLocks noChangeShapeType="1"/>
          </p:cNvSpPr>
          <p:nvPr/>
        </p:nvSpPr>
        <p:spPr bwMode="auto">
          <a:xfrm flipH="1" flipV="1">
            <a:off x="6948264" y="5085184"/>
            <a:ext cx="0" cy="648072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" name="Rectangle 1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267744" y="260648"/>
            <a:ext cx="4953600" cy="33855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MX" sz="1600" b="1" dirty="0" smtClean="0">
                <a:solidFill>
                  <a:schemeClr val="bg1"/>
                </a:solidFill>
                <a:latin typeface="Berlin Sans FB Demi" pitchFamily="34" charset="0"/>
              </a:rPr>
              <a:t>COMUNICACIÓN SOCIAL Y TURISMO </a:t>
            </a:r>
          </a:p>
        </p:txBody>
      </p:sp>
      <p:pic>
        <p:nvPicPr>
          <p:cNvPr id="4" name="Picture 6" descr="C:\Users\Recursos Humanos\Downloads\escudo(1)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188640"/>
            <a:ext cx="1584176" cy="846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_s517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051720" y="908720"/>
            <a:ext cx="5544616" cy="71913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dirty="0" smtClean="0"/>
              <a:t>DIRECTOR DE COMUNICACIÓN SOCIAL</a:t>
            </a:r>
            <a:r>
              <a:rPr lang="es-MX" sz="1600" dirty="0" smtClean="0"/>
              <a:t> </a:t>
            </a:r>
            <a:endParaRPr lang="es-MX" sz="1600" dirty="0"/>
          </a:p>
        </p:txBody>
      </p:sp>
      <p:sp>
        <p:nvSpPr>
          <p:cNvPr id="7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3404" y="2276872"/>
            <a:ext cx="3528566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JEFE DE DEPARTAMENTO</a:t>
            </a:r>
            <a:endParaRPr lang="es-MX" sz="1200" b="1" dirty="0" smtClean="0"/>
          </a:p>
        </p:txBody>
      </p:sp>
      <p:sp>
        <p:nvSpPr>
          <p:cNvPr id="8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92031" y="3969432"/>
            <a:ext cx="360045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AUXILIAR DE COMUNICACIÓN SOCIAL B 	</a:t>
            </a:r>
          </a:p>
          <a:p>
            <a:pPr algn="ctr" eaLnBrk="1" hangingPunct="1"/>
            <a:endParaRPr lang="es-MX" sz="1200" b="1" dirty="0" smtClean="0"/>
          </a:p>
        </p:txBody>
      </p:sp>
      <p:sp>
        <p:nvSpPr>
          <p:cNvPr id="10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92080" y="2276872"/>
            <a:ext cx="360045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AUXILIAR DE COMUNICACIÓN SOCIAL </a:t>
            </a:r>
          </a:p>
          <a:p>
            <a:pPr algn="ctr" eaLnBrk="1" hangingPunct="1"/>
            <a:r>
              <a:rPr lang="es-MX" sz="1200" b="1" dirty="0" smtClean="0"/>
              <a:t> </a:t>
            </a:r>
          </a:p>
        </p:txBody>
      </p:sp>
      <p:sp>
        <p:nvSpPr>
          <p:cNvPr id="13" name="Rectangle 1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436096" y="5076589"/>
            <a:ext cx="3168352" cy="33855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MX" sz="1600" b="1" dirty="0" smtClean="0">
                <a:solidFill>
                  <a:schemeClr val="bg1"/>
                </a:solidFill>
                <a:latin typeface="Berlin Sans FB Demi" pitchFamily="34" charset="0"/>
              </a:rPr>
              <a:t>INFORMATICA </a:t>
            </a:r>
          </a:p>
        </p:txBody>
      </p:sp>
      <p:sp>
        <p:nvSpPr>
          <p:cNvPr id="14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20072" y="5733256"/>
            <a:ext cx="360045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JEFE DE OFICINA DE INFORMATICA</a:t>
            </a:r>
            <a:endParaRPr lang="es-MX" sz="1200" b="1" dirty="0" smtClean="0"/>
          </a:p>
          <a:p>
            <a:pPr algn="ctr" eaLnBrk="1" hangingPunct="1"/>
            <a:r>
              <a:rPr lang="es-MX" sz="1200" b="1" dirty="0" smtClean="0"/>
              <a:t> </a:t>
            </a:r>
            <a:endParaRPr lang="es-MX" sz="1200" dirty="0"/>
          </a:p>
        </p:txBody>
      </p:sp>
      <p:sp>
        <p:nvSpPr>
          <p:cNvPr id="15" name="Line 9"/>
          <p:cNvSpPr>
            <a:spLocks noChangeShapeType="1"/>
          </p:cNvSpPr>
          <p:nvPr/>
        </p:nvSpPr>
        <p:spPr bwMode="auto">
          <a:xfrm flipH="1">
            <a:off x="4572000" y="3477776"/>
            <a:ext cx="720031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6" name="Line 9"/>
          <p:cNvSpPr>
            <a:spLocks noChangeShapeType="1"/>
          </p:cNvSpPr>
          <p:nvPr/>
        </p:nvSpPr>
        <p:spPr bwMode="auto">
          <a:xfrm flipH="1" flipV="1">
            <a:off x="4572000" y="5232897"/>
            <a:ext cx="864096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7" name="Line 9"/>
          <p:cNvSpPr>
            <a:spLocks noChangeShapeType="1"/>
          </p:cNvSpPr>
          <p:nvPr/>
        </p:nvSpPr>
        <p:spPr bwMode="auto">
          <a:xfrm flipH="1">
            <a:off x="3851920" y="2564904"/>
            <a:ext cx="1440160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8" name="Line 9"/>
          <p:cNvSpPr>
            <a:spLocks noChangeShapeType="1"/>
          </p:cNvSpPr>
          <p:nvPr/>
        </p:nvSpPr>
        <p:spPr bwMode="auto">
          <a:xfrm flipH="1" flipV="1">
            <a:off x="4572000" y="1628800"/>
            <a:ext cx="0" cy="3617066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1476162" cy="1062886"/>
          </a:xfrm>
          <a:prstGeom prst="rect">
            <a:avLst/>
          </a:prstGeom>
        </p:spPr>
      </p:pic>
      <p:sp>
        <p:nvSpPr>
          <p:cNvPr id="21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92031" y="3113483"/>
            <a:ext cx="360045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AUXILIAR DE COMUNICACIÓN SOCIAL A</a:t>
            </a:r>
          </a:p>
        </p:txBody>
      </p:sp>
      <p:sp>
        <p:nvSpPr>
          <p:cNvPr id="22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3404" y="3911491"/>
            <a:ext cx="3528516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AUXILIAR DE COMUNICACIÓN SOCIAL C</a:t>
            </a:r>
          </a:p>
        </p:txBody>
      </p:sp>
      <p:sp>
        <p:nvSpPr>
          <p:cNvPr id="23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3404" y="3113483"/>
            <a:ext cx="3528516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AUXILIAR DE COMUNICACIÓN SOCIAL C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267744" y="260648"/>
            <a:ext cx="4953600" cy="33855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MX" sz="1600" b="1" dirty="0" smtClean="0">
                <a:solidFill>
                  <a:schemeClr val="bg1"/>
                </a:solidFill>
                <a:latin typeface="Berlin Sans FB Demi" pitchFamily="34" charset="0"/>
              </a:rPr>
              <a:t>CASA DE LA CULTURA </a:t>
            </a:r>
          </a:p>
        </p:txBody>
      </p:sp>
      <p:pic>
        <p:nvPicPr>
          <p:cNvPr id="4" name="Picture 6" descr="C:\Users\Recursos Humanos\Downloads\escudo(1)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188640"/>
            <a:ext cx="1691680" cy="846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_s517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051720" y="908720"/>
            <a:ext cx="5544616" cy="71913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2000" dirty="0" smtClean="0"/>
              <a:t> </a:t>
            </a:r>
            <a:r>
              <a:rPr lang="es-MX" dirty="0" smtClean="0"/>
              <a:t>TITULAR CASA DE CULTURA</a:t>
            </a:r>
            <a:endParaRPr lang="es-MX" dirty="0"/>
          </a:p>
        </p:txBody>
      </p:sp>
      <p:sp>
        <p:nvSpPr>
          <p:cNvPr id="7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185950" y="2035784"/>
            <a:ext cx="360045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PROMOTOR CULTURAL </a:t>
            </a:r>
            <a:endParaRPr lang="es-MX" sz="1200" b="1" dirty="0" smtClean="0"/>
          </a:p>
        </p:txBody>
      </p:sp>
      <p:sp>
        <p:nvSpPr>
          <p:cNvPr id="8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67519" y="2811654"/>
            <a:ext cx="3600446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PROMOTOR CULTURAL  </a:t>
            </a:r>
          </a:p>
        </p:txBody>
      </p:sp>
      <p:sp>
        <p:nvSpPr>
          <p:cNvPr id="10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67519" y="1971606"/>
            <a:ext cx="360045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PROMOTOR CULTURAL  </a:t>
            </a:r>
            <a:endParaRPr lang="es-MX" sz="1200" b="1" dirty="0" smtClean="0"/>
          </a:p>
        </p:txBody>
      </p:sp>
      <p:sp>
        <p:nvSpPr>
          <p:cNvPr id="18" name="Line 9"/>
          <p:cNvSpPr>
            <a:spLocks noChangeShapeType="1"/>
          </p:cNvSpPr>
          <p:nvPr/>
        </p:nvSpPr>
        <p:spPr bwMode="auto">
          <a:xfrm flipH="1" flipV="1">
            <a:off x="4067968" y="2295455"/>
            <a:ext cx="1117983" cy="1083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2" name="Line 9"/>
          <p:cNvSpPr>
            <a:spLocks noChangeShapeType="1"/>
          </p:cNvSpPr>
          <p:nvPr/>
        </p:nvSpPr>
        <p:spPr bwMode="auto">
          <a:xfrm flipH="1" flipV="1">
            <a:off x="4626590" y="1624083"/>
            <a:ext cx="17417" cy="2432379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9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185952" y="2817227"/>
            <a:ext cx="360045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PROMOTOR CULTURAL </a:t>
            </a:r>
            <a:endParaRPr lang="es-MX" sz="1200" b="1" dirty="0" smtClean="0"/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1476162" cy="1062886"/>
          </a:xfrm>
          <a:prstGeom prst="rect">
            <a:avLst/>
          </a:prstGeom>
        </p:spPr>
      </p:pic>
      <p:sp>
        <p:nvSpPr>
          <p:cNvPr id="13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67519" y="3674009"/>
            <a:ext cx="360045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PROMOTOR CULTURAL</a:t>
            </a:r>
          </a:p>
        </p:txBody>
      </p:sp>
      <p:sp>
        <p:nvSpPr>
          <p:cNvPr id="14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02628" y="3598670"/>
            <a:ext cx="360045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CRONISTA</a:t>
            </a:r>
          </a:p>
        </p:txBody>
      </p:sp>
      <p:sp>
        <p:nvSpPr>
          <p:cNvPr id="15" name="Line 9"/>
          <p:cNvSpPr>
            <a:spLocks noChangeShapeType="1"/>
          </p:cNvSpPr>
          <p:nvPr/>
        </p:nvSpPr>
        <p:spPr bwMode="auto">
          <a:xfrm flipH="1" flipV="1">
            <a:off x="4050918" y="3145033"/>
            <a:ext cx="1117983" cy="1083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6" name="Line 9"/>
          <p:cNvSpPr>
            <a:spLocks noChangeShapeType="1"/>
          </p:cNvSpPr>
          <p:nvPr/>
        </p:nvSpPr>
        <p:spPr bwMode="auto">
          <a:xfrm flipH="1" flipV="1">
            <a:off x="4050917" y="3997018"/>
            <a:ext cx="1117983" cy="1083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8" name="Rectangle 14"/>
          <p:cNvSpPr>
            <a:spLocks noChangeArrowheads="1"/>
          </p:cNvSpPr>
          <p:nvPr/>
        </p:nvSpPr>
        <p:spPr bwMode="auto">
          <a:xfrm>
            <a:off x="3064740" y="908720"/>
            <a:ext cx="3055645" cy="338554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s-MX" sz="1600" b="1" dirty="0">
                <a:latin typeface="Berlin Sans FB Demi" pitchFamily="34" charset="0"/>
              </a:rPr>
              <a:t>HONORABLE AYUNTAMIENTO</a:t>
            </a:r>
            <a:endParaRPr lang="es-ES" sz="1600" b="1" dirty="0">
              <a:latin typeface="Berlin Sans FB Demi" pitchFamily="34" charset="0"/>
              <a:hlinkClick r:id="rId2" action="ppaction://hlinksldjump"/>
            </a:endParaRPr>
          </a:p>
        </p:txBody>
      </p:sp>
      <p:sp>
        <p:nvSpPr>
          <p:cNvPr id="36869" name="_s5171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860032" y="2420888"/>
            <a:ext cx="3889375" cy="1256978"/>
          </a:xfrm>
          <a:prstGeom prst="roundRect">
            <a:avLst>
              <a:gd name="adj" fmla="val 18750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none" lIns="27416" tIns="13708" rIns="27416" bIns="13708" anchor="ctr"/>
          <a:lstStyle/>
          <a:p>
            <a:pPr algn="ctr" eaLnBrk="1" hangingPunct="1">
              <a:defRPr/>
            </a:pPr>
            <a:r>
              <a:rPr lang="es-MX" b="1" dirty="0"/>
              <a:t>SINDICATURA</a:t>
            </a:r>
          </a:p>
        </p:txBody>
      </p:sp>
      <p:sp>
        <p:nvSpPr>
          <p:cNvPr id="36870" name="AutoShape 6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23528" y="2420888"/>
            <a:ext cx="3889375" cy="1328986"/>
          </a:xfrm>
          <a:prstGeom prst="roundRect">
            <a:avLst>
              <a:gd name="adj" fmla="val 18750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none" lIns="27416" tIns="13708" rIns="27416" bIns="13708" anchor="ctr"/>
          <a:lstStyle/>
          <a:p>
            <a:pPr algn="ctr" eaLnBrk="1" hangingPunct="1">
              <a:defRPr/>
            </a:pPr>
            <a:r>
              <a:rPr lang="es-MX" b="1" dirty="0">
                <a:latin typeface="+mj-lt"/>
              </a:rPr>
              <a:t>REGIDURIA </a:t>
            </a:r>
          </a:p>
        </p:txBody>
      </p:sp>
      <p:sp>
        <p:nvSpPr>
          <p:cNvPr id="36883" name="AutoShape 19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915816" y="4509120"/>
            <a:ext cx="3889375" cy="1689026"/>
          </a:xfrm>
          <a:prstGeom prst="roundRect">
            <a:avLst>
              <a:gd name="adj" fmla="val 18750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none" lIns="27416" tIns="13708" rIns="27416" bIns="13708" anchor="ctr"/>
          <a:lstStyle/>
          <a:p>
            <a:pPr algn="ctr" eaLnBrk="1" hangingPunct="1">
              <a:defRPr/>
            </a:pPr>
            <a:r>
              <a:rPr lang="es-MX" b="1" dirty="0"/>
              <a:t>SECRETARIA DEL </a:t>
            </a:r>
          </a:p>
          <a:p>
            <a:pPr algn="ctr" eaLnBrk="1" hangingPunct="1">
              <a:defRPr/>
            </a:pPr>
            <a:r>
              <a:rPr lang="es-MX" b="1" dirty="0"/>
              <a:t>H. AYUNTAMIENTO</a:t>
            </a:r>
          </a:p>
        </p:txBody>
      </p:sp>
      <p:pic>
        <p:nvPicPr>
          <p:cNvPr id="6155" name="Picture 6" descr="C:\Users\Recursos Humanos\Downloads\escudo(1)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12352" y="155582"/>
            <a:ext cx="1224136" cy="1329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Line 7"/>
          <p:cNvSpPr>
            <a:spLocks noChangeShapeType="1"/>
          </p:cNvSpPr>
          <p:nvPr/>
        </p:nvSpPr>
        <p:spPr bwMode="auto">
          <a:xfrm>
            <a:off x="4499992" y="1247274"/>
            <a:ext cx="0" cy="3261846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 dirty="0"/>
          </a:p>
        </p:txBody>
      </p:sp>
      <p:sp>
        <p:nvSpPr>
          <p:cNvPr id="10" name="Line 7"/>
          <p:cNvSpPr>
            <a:spLocks noChangeShapeType="1"/>
          </p:cNvSpPr>
          <p:nvPr/>
        </p:nvSpPr>
        <p:spPr bwMode="auto">
          <a:xfrm flipH="1" flipV="1">
            <a:off x="4211960" y="3068958"/>
            <a:ext cx="648072" cy="1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 dirty="0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32" y="1"/>
            <a:ext cx="1765580" cy="1484783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:\Users\Recursos Humanos\Downloads\escudo(1)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08980" y="208190"/>
            <a:ext cx="1268760" cy="1121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_s517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172435" y="1172789"/>
            <a:ext cx="4824535" cy="654989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r>
              <a:rPr lang="es-MX" dirty="0"/>
              <a:t> </a:t>
            </a:r>
            <a:r>
              <a:rPr lang="es-MX" sz="1600" dirty="0"/>
              <a:t>DIRECTOR </a:t>
            </a:r>
            <a:r>
              <a:rPr lang="es-MX" sz="1600" dirty="0" smtClean="0"/>
              <a:t>D</a:t>
            </a:r>
            <a:endParaRPr lang="es-MX" sz="1600" dirty="0"/>
          </a:p>
        </p:txBody>
      </p:sp>
      <p:sp>
        <p:nvSpPr>
          <p:cNvPr id="8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120478" y="3665885"/>
            <a:ext cx="3062275" cy="39418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r>
              <a:rPr lang="es-MX" sz="900" dirty="0"/>
              <a:t>OPERADOR  </a:t>
            </a:r>
            <a:r>
              <a:rPr lang="es-MX" sz="900" dirty="0" smtClean="0"/>
              <a:t>A</a:t>
            </a:r>
            <a:endParaRPr lang="es-MX" sz="900" dirty="0"/>
          </a:p>
        </p:txBody>
      </p:sp>
      <p:sp>
        <p:nvSpPr>
          <p:cNvPr id="9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109557" y="4139029"/>
            <a:ext cx="3062275" cy="44607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r>
              <a:rPr lang="es-MX" sz="900" dirty="0"/>
              <a:t>OPERADOR  </a:t>
            </a:r>
            <a:r>
              <a:rPr lang="es-MX" sz="900" dirty="0" smtClean="0"/>
              <a:t>A</a:t>
            </a:r>
            <a:endParaRPr lang="es-MX" sz="900" dirty="0"/>
          </a:p>
        </p:txBody>
      </p:sp>
      <p:sp>
        <p:nvSpPr>
          <p:cNvPr id="10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844143" y="3671944"/>
            <a:ext cx="2935081" cy="39418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r>
              <a:rPr lang="es-MX" sz="900" dirty="0"/>
              <a:t>OPERADOR  A</a:t>
            </a:r>
          </a:p>
          <a:p>
            <a:pPr algn="ctr" eaLnBrk="1" hangingPunct="1"/>
            <a:r>
              <a:rPr lang="es-MX" sz="900" b="1" dirty="0" smtClean="0"/>
              <a:t>  </a:t>
            </a:r>
            <a:endParaRPr lang="es-MX" sz="900" dirty="0"/>
          </a:p>
        </p:txBody>
      </p:sp>
      <p:sp>
        <p:nvSpPr>
          <p:cNvPr id="11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124096" y="3103156"/>
            <a:ext cx="3055041" cy="45302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r>
              <a:rPr lang="es-MX" sz="900" dirty="0"/>
              <a:t>AUXILIAR OPERATIVO DE </a:t>
            </a:r>
            <a:r>
              <a:rPr lang="es-MX" sz="900" dirty="0" smtClean="0"/>
              <a:t>SERVICIOS</a:t>
            </a:r>
            <a:endParaRPr lang="es-MX" sz="900" dirty="0"/>
          </a:p>
        </p:txBody>
      </p:sp>
      <p:sp>
        <p:nvSpPr>
          <p:cNvPr id="13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817232" y="4152073"/>
            <a:ext cx="2935007" cy="44733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endParaRPr lang="es-MX" sz="900" dirty="0"/>
          </a:p>
          <a:p>
            <a:pPr algn="ctr" eaLnBrk="1" hangingPunct="1"/>
            <a:r>
              <a:rPr lang="es-MX" sz="900" dirty="0"/>
              <a:t>CHOFER  </a:t>
            </a:r>
            <a:r>
              <a:rPr lang="es-MX" sz="900" dirty="0" smtClean="0"/>
              <a:t>B</a:t>
            </a:r>
            <a:endParaRPr lang="es-MX" sz="900" dirty="0"/>
          </a:p>
          <a:p>
            <a:pPr algn="ctr" eaLnBrk="1" hangingPunct="1"/>
            <a:r>
              <a:rPr lang="es-MX" sz="900" b="1" dirty="0" smtClean="0"/>
              <a:t> </a:t>
            </a:r>
            <a:endParaRPr lang="es-MX" sz="900" b="1" dirty="0"/>
          </a:p>
        </p:txBody>
      </p:sp>
      <p:sp>
        <p:nvSpPr>
          <p:cNvPr id="14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102928" y="4752057"/>
            <a:ext cx="3076209" cy="40078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endParaRPr lang="es-MX" sz="900" dirty="0"/>
          </a:p>
          <a:p>
            <a:pPr algn="ctr" eaLnBrk="1" hangingPunct="1"/>
            <a:endParaRPr lang="es-MX" sz="900" dirty="0"/>
          </a:p>
          <a:p>
            <a:pPr algn="ctr" eaLnBrk="1" hangingPunct="1"/>
            <a:r>
              <a:rPr lang="es-MX" sz="900" dirty="0"/>
              <a:t>AUXILIAR SERVICIOS PUBLICOS </a:t>
            </a:r>
          </a:p>
          <a:p>
            <a:pPr algn="ctr" eaLnBrk="1" hangingPunct="1"/>
            <a:endParaRPr lang="es-MX" sz="900" b="1" dirty="0" smtClean="0"/>
          </a:p>
          <a:p>
            <a:pPr algn="ctr" eaLnBrk="1" hangingPunct="1"/>
            <a:endParaRPr lang="es-MX" sz="900" dirty="0"/>
          </a:p>
          <a:p>
            <a:pPr marL="171450" indent="-171450" algn="ctr"/>
            <a:endParaRPr lang="es-MX" sz="900" b="1" dirty="0"/>
          </a:p>
        </p:txBody>
      </p:sp>
      <p:sp>
        <p:nvSpPr>
          <p:cNvPr id="15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100801" y="5296262"/>
            <a:ext cx="3055041" cy="38369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endParaRPr lang="es-MX" sz="900" dirty="0"/>
          </a:p>
          <a:p>
            <a:pPr algn="ctr" eaLnBrk="1" hangingPunct="1"/>
            <a:r>
              <a:rPr lang="es-MX" sz="900" dirty="0" smtClean="0"/>
              <a:t>BODEGUERO</a:t>
            </a:r>
          </a:p>
          <a:p>
            <a:pPr marL="171450" indent="-171450" algn="ctr">
              <a:buAutoNum type="alphaUcPeriod" startAt="3"/>
            </a:pPr>
            <a:endParaRPr lang="es-MX" sz="900" b="1" dirty="0"/>
          </a:p>
        </p:txBody>
      </p:sp>
      <p:sp>
        <p:nvSpPr>
          <p:cNvPr id="16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820848" y="4732676"/>
            <a:ext cx="2958302" cy="41094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endParaRPr lang="es-MX" sz="900" dirty="0"/>
          </a:p>
          <a:p>
            <a:pPr algn="ctr" eaLnBrk="1" hangingPunct="1"/>
            <a:r>
              <a:rPr lang="es-MX" sz="900" dirty="0"/>
              <a:t>CHOFER  </a:t>
            </a:r>
            <a:r>
              <a:rPr lang="es-MX" sz="900" dirty="0" smtClean="0"/>
              <a:t>B</a:t>
            </a:r>
            <a:endParaRPr lang="es-MX" sz="900" dirty="0"/>
          </a:p>
          <a:p>
            <a:pPr algn="ctr" eaLnBrk="1" hangingPunct="1"/>
            <a:endParaRPr lang="es-MX" sz="900" b="1" dirty="0" smtClean="0"/>
          </a:p>
          <a:p>
            <a:pPr marL="171450" indent="-171450" algn="ctr"/>
            <a:endParaRPr lang="es-MX" sz="900" b="1" dirty="0"/>
          </a:p>
        </p:txBody>
      </p:sp>
      <p:sp>
        <p:nvSpPr>
          <p:cNvPr id="17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119845" y="5811115"/>
            <a:ext cx="3036001" cy="36299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endParaRPr lang="es-MX" sz="900" dirty="0"/>
          </a:p>
          <a:p>
            <a:pPr algn="ctr" eaLnBrk="1" hangingPunct="1"/>
            <a:r>
              <a:rPr lang="es-MX" sz="900" dirty="0"/>
              <a:t>AUXILIAR DE BODEGA SP</a:t>
            </a:r>
          </a:p>
          <a:p>
            <a:pPr algn="ctr" eaLnBrk="1" hangingPunct="1"/>
            <a:r>
              <a:rPr lang="es-MX" sz="900" b="1" dirty="0" smtClean="0"/>
              <a:t> </a:t>
            </a:r>
            <a:endParaRPr lang="es-MX" sz="900" b="1" dirty="0"/>
          </a:p>
        </p:txBody>
      </p:sp>
      <p:sp>
        <p:nvSpPr>
          <p:cNvPr id="21" name="Line 9"/>
          <p:cNvSpPr>
            <a:spLocks noChangeShapeType="1"/>
          </p:cNvSpPr>
          <p:nvPr/>
        </p:nvSpPr>
        <p:spPr bwMode="auto">
          <a:xfrm flipH="1" flipV="1">
            <a:off x="4169617" y="3298195"/>
            <a:ext cx="651230" cy="961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3" name="Line 9"/>
          <p:cNvSpPr>
            <a:spLocks noChangeShapeType="1"/>
          </p:cNvSpPr>
          <p:nvPr/>
        </p:nvSpPr>
        <p:spPr bwMode="auto">
          <a:xfrm flipH="1" flipV="1">
            <a:off x="4179137" y="4348866"/>
            <a:ext cx="641710" cy="961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32" name="Line 9"/>
          <p:cNvSpPr>
            <a:spLocks noChangeShapeType="1"/>
          </p:cNvSpPr>
          <p:nvPr/>
        </p:nvSpPr>
        <p:spPr bwMode="auto">
          <a:xfrm flipH="1" flipV="1">
            <a:off x="4499992" y="1827777"/>
            <a:ext cx="0" cy="500665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33" name="Line 9"/>
          <p:cNvSpPr>
            <a:spLocks noChangeShapeType="1"/>
          </p:cNvSpPr>
          <p:nvPr/>
        </p:nvSpPr>
        <p:spPr bwMode="auto">
          <a:xfrm flipH="1">
            <a:off x="4179137" y="3844974"/>
            <a:ext cx="665006" cy="5261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30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820848" y="3103156"/>
            <a:ext cx="2958302" cy="44878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r>
              <a:rPr lang="es-MX" sz="900" dirty="0"/>
              <a:t>AUXILIAR OPERATIVO DE SERVICIOS</a:t>
            </a:r>
          </a:p>
          <a:p>
            <a:pPr algn="ctr" eaLnBrk="1" hangingPunct="1"/>
            <a:r>
              <a:rPr lang="es-MX" sz="900" b="1" dirty="0" smtClean="0"/>
              <a:t> </a:t>
            </a:r>
            <a:endParaRPr lang="es-MX" sz="900" dirty="0"/>
          </a:p>
        </p:txBody>
      </p:sp>
      <p:sp>
        <p:nvSpPr>
          <p:cNvPr id="36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830885" y="5276888"/>
            <a:ext cx="2960893" cy="39996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r>
              <a:rPr lang="es-MX" sz="900" dirty="0" smtClean="0"/>
              <a:t>ROTULISTA</a:t>
            </a:r>
            <a:endParaRPr lang="es-MX" sz="900" dirty="0"/>
          </a:p>
        </p:txBody>
      </p:sp>
      <p:sp>
        <p:nvSpPr>
          <p:cNvPr id="37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844142" y="5810118"/>
            <a:ext cx="2960893" cy="36399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r>
              <a:rPr lang="es-MX" sz="900" dirty="0"/>
              <a:t>AUXILIAR BODEGA </a:t>
            </a:r>
            <a:r>
              <a:rPr lang="es-MX" sz="900" dirty="0" smtClean="0"/>
              <a:t>SP</a:t>
            </a:r>
            <a:endParaRPr lang="es-MX" sz="900" dirty="0"/>
          </a:p>
        </p:txBody>
      </p:sp>
      <p:sp>
        <p:nvSpPr>
          <p:cNvPr id="39" name="Line 9"/>
          <p:cNvSpPr>
            <a:spLocks noChangeShapeType="1"/>
          </p:cNvSpPr>
          <p:nvPr/>
        </p:nvSpPr>
        <p:spPr bwMode="auto">
          <a:xfrm flipH="1" flipV="1">
            <a:off x="4169617" y="4953238"/>
            <a:ext cx="651230" cy="6062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pic>
        <p:nvPicPr>
          <p:cNvPr id="25" name="Imagen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1476162" cy="1141096"/>
          </a:xfrm>
          <a:prstGeom prst="rect">
            <a:avLst/>
          </a:prstGeom>
        </p:spPr>
      </p:pic>
      <p:sp>
        <p:nvSpPr>
          <p:cNvPr id="26" name="Rectangle 15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699792" y="260648"/>
            <a:ext cx="3816424" cy="33855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MX" sz="1600" b="1" dirty="0" smtClean="0">
                <a:solidFill>
                  <a:schemeClr val="bg1"/>
                </a:solidFill>
                <a:latin typeface="Berlin Sans FB Demi" pitchFamily="34" charset="0"/>
              </a:rPr>
              <a:t>SERVICIOS PUBLICOS</a:t>
            </a:r>
          </a:p>
        </p:txBody>
      </p:sp>
      <p:sp>
        <p:nvSpPr>
          <p:cNvPr id="27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699792" y="2341280"/>
            <a:ext cx="3816424" cy="45302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r>
              <a:rPr lang="es-MX" sz="1200" dirty="0" smtClean="0"/>
              <a:t>SUBDIRECTOR DE SERVICIOS PUBLICOS</a:t>
            </a:r>
            <a:endParaRPr lang="es-MX" sz="1200" dirty="0"/>
          </a:p>
        </p:txBody>
      </p:sp>
      <p:sp>
        <p:nvSpPr>
          <p:cNvPr id="28" name="Line 9"/>
          <p:cNvSpPr>
            <a:spLocks noChangeShapeType="1"/>
          </p:cNvSpPr>
          <p:nvPr/>
        </p:nvSpPr>
        <p:spPr bwMode="auto">
          <a:xfrm flipH="1" flipV="1">
            <a:off x="4499992" y="2794304"/>
            <a:ext cx="0" cy="3197811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31" name="Line 9"/>
          <p:cNvSpPr>
            <a:spLocks noChangeShapeType="1"/>
          </p:cNvSpPr>
          <p:nvPr/>
        </p:nvSpPr>
        <p:spPr bwMode="auto">
          <a:xfrm flipH="1" flipV="1">
            <a:off x="4169617" y="5485576"/>
            <a:ext cx="651230" cy="6062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34" name="Line 9"/>
          <p:cNvSpPr>
            <a:spLocks noChangeShapeType="1"/>
          </p:cNvSpPr>
          <p:nvPr/>
        </p:nvSpPr>
        <p:spPr bwMode="auto">
          <a:xfrm flipH="1" flipV="1">
            <a:off x="4155842" y="5992115"/>
            <a:ext cx="651230" cy="6062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7118201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:\Users\Recursos Humanos\Downloads\escudo(1)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54308" y="231224"/>
            <a:ext cx="1268760" cy="1098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016037" y="1818478"/>
            <a:ext cx="2676322" cy="42478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r>
              <a:rPr lang="es-MX" sz="900" dirty="0"/>
              <a:t>OPERADOR   </a:t>
            </a:r>
            <a:r>
              <a:rPr lang="es-MX" sz="900" dirty="0" smtClean="0"/>
              <a:t>C</a:t>
            </a:r>
            <a:endParaRPr lang="es-MX" sz="900" dirty="0"/>
          </a:p>
        </p:txBody>
      </p:sp>
      <p:sp>
        <p:nvSpPr>
          <p:cNvPr id="9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991727" y="3776406"/>
            <a:ext cx="2700338" cy="352229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r>
              <a:rPr lang="es-MX" sz="900" dirty="0"/>
              <a:t>AUXILIAR DE SERVICIOS PUBLICOS </a:t>
            </a:r>
            <a:r>
              <a:rPr lang="es-MX" sz="900" dirty="0" smtClean="0"/>
              <a:t>B</a:t>
            </a:r>
            <a:endParaRPr lang="es-MX" sz="900" dirty="0"/>
          </a:p>
        </p:txBody>
      </p:sp>
      <p:sp>
        <p:nvSpPr>
          <p:cNvPr id="10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991727" y="3257155"/>
            <a:ext cx="2700338" cy="43423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r>
              <a:rPr lang="es-MX" sz="900" dirty="0"/>
              <a:t>AUXILIAR SERVICIOS PUBLICOS </a:t>
            </a:r>
            <a:r>
              <a:rPr lang="es-MX" sz="900" dirty="0" smtClean="0"/>
              <a:t>B</a:t>
            </a:r>
            <a:endParaRPr lang="es-MX" sz="900" dirty="0"/>
          </a:p>
        </p:txBody>
      </p:sp>
      <p:sp>
        <p:nvSpPr>
          <p:cNvPr id="12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464192" y="4305011"/>
            <a:ext cx="2687468" cy="41065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r>
              <a:rPr lang="es-MX" sz="900" dirty="0"/>
              <a:t>AUXILIAR DE SERVICIOS PUBLICOS </a:t>
            </a:r>
            <a:r>
              <a:rPr lang="es-MX" sz="900" dirty="0" smtClean="0"/>
              <a:t>B </a:t>
            </a:r>
            <a:endParaRPr lang="es-MX" sz="900" dirty="0"/>
          </a:p>
          <a:p>
            <a:pPr algn="ctr" eaLnBrk="1" hangingPunct="1"/>
            <a:r>
              <a:rPr lang="es-MX" sz="900" b="1" dirty="0" smtClean="0"/>
              <a:t> </a:t>
            </a:r>
            <a:endParaRPr lang="es-MX" sz="900" dirty="0"/>
          </a:p>
        </p:txBody>
      </p:sp>
      <p:sp>
        <p:nvSpPr>
          <p:cNvPr id="14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442890" y="1823131"/>
            <a:ext cx="2673297" cy="40363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r>
              <a:rPr lang="es-MX" sz="900" dirty="0"/>
              <a:t>OPERADOR  </a:t>
            </a:r>
            <a:r>
              <a:rPr lang="es-MX" sz="900" dirty="0" smtClean="0"/>
              <a:t>B</a:t>
            </a:r>
            <a:endParaRPr lang="es-MX" sz="900" dirty="0"/>
          </a:p>
        </p:txBody>
      </p:sp>
      <p:sp>
        <p:nvSpPr>
          <p:cNvPr id="15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441148" y="2326677"/>
            <a:ext cx="2673335" cy="38586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r>
              <a:rPr lang="es-MX" sz="900" dirty="0"/>
              <a:t>ALBAÑIL</a:t>
            </a:r>
          </a:p>
          <a:p>
            <a:pPr algn="ctr" eaLnBrk="1" hangingPunct="1"/>
            <a:r>
              <a:rPr lang="es-MX" sz="900" b="1" dirty="0" smtClean="0"/>
              <a:t> </a:t>
            </a:r>
            <a:endParaRPr lang="es-MX" sz="900" dirty="0"/>
          </a:p>
        </p:txBody>
      </p:sp>
      <p:sp>
        <p:nvSpPr>
          <p:cNvPr id="16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004028" y="2337067"/>
            <a:ext cx="2700338" cy="35686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r>
              <a:rPr lang="es-MX" sz="900" dirty="0" smtClean="0"/>
              <a:t>ALBAÑIL</a:t>
            </a:r>
            <a:endParaRPr lang="es-MX" sz="900" dirty="0"/>
          </a:p>
        </p:txBody>
      </p:sp>
      <p:sp>
        <p:nvSpPr>
          <p:cNvPr id="18" name="Line 9"/>
          <p:cNvSpPr>
            <a:spLocks noChangeShapeType="1"/>
          </p:cNvSpPr>
          <p:nvPr/>
        </p:nvSpPr>
        <p:spPr bwMode="auto">
          <a:xfrm flipV="1">
            <a:off x="4579452" y="1105677"/>
            <a:ext cx="0" cy="401228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0" name="Line 9"/>
          <p:cNvSpPr>
            <a:spLocks noChangeShapeType="1"/>
          </p:cNvSpPr>
          <p:nvPr/>
        </p:nvSpPr>
        <p:spPr bwMode="auto">
          <a:xfrm flipH="1">
            <a:off x="4116186" y="2013610"/>
            <a:ext cx="899851" cy="12913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1" name="Line 9"/>
          <p:cNvSpPr>
            <a:spLocks noChangeShapeType="1"/>
          </p:cNvSpPr>
          <p:nvPr/>
        </p:nvSpPr>
        <p:spPr bwMode="auto">
          <a:xfrm flipH="1">
            <a:off x="4114482" y="2934456"/>
            <a:ext cx="1160998" cy="12494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2" name="Line 9"/>
          <p:cNvSpPr>
            <a:spLocks noChangeShapeType="1"/>
          </p:cNvSpPr>
          <p:nvPr/>
        </p:nvSpPr>
        <p:spPr bwMode="auto">
          <a:xfrm flipH="1" flipV="1">
            <a:off x="4127351" y="2496885"/>
            <a:ext cx="888684" cy="1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5" name="Line 9"/>
          <p:cNvSpPr>
            <a:spLocks noChangeShapeType="1"/>
          </p:cNvSpPr>
          <p:nvPr/>
        </p:nvSpPr>
        <p:spPr bwMode="auto">
          <a:xfrm flipH="1" flipV="1">
            <a:off x="4033592" y="3491890"/>
            <a:ext cx="958134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7" name="Line 9"/>
          <p:cNvSpPr>
            <a:spLocks noChangeShapeType="1"/>
          </p:cNvSpPr>
          <p:nvPr/>
        </p:nvSpPr>
        <p:spPr bwMode="auto">
          <a:xfrm flipH="1">
            <a:off x="4116750" y="3973767"/>
            <a:ext cx="874976" cy="294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31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991727" y="2768014"/>
            <a:ext cx="2700338" cy="38427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r>
              <a:rPr lang="es-MX" sz="900" dirty="0"/>
              <a:t>AUXILIAR SERVICIOS PUBLICOS </a:t>
            </a:r>
            <a:r>
              <a:rPr lang="es-MX" sz="900" dirty="0" smtClean="0"/>
              <a:t>A</a:t>
            </a:r>
            <a:endParaRPr lang="es-MX" sz="900" dirty="0"/>
          </a:p>
        </p:txBody>
      </p:sp>
      <p:sp>
        <p:nvSpPr>
          <p:cNvPr id="34" name="Line 9"/>
          <p:cNvSpPr>
            <a:spLocks noChangeShapeType="1"/>
          </p:cNvSpPr>
          <p:nvPr/>
        </p:nvSpPr>
        <p:spPr bwMode="auto">
          <a:xfrm flipH="1" flipV="1">
            <a:off x="4151660" y="4488513"/>
            <a:ext cx="1139150" cy="5834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38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454697" y="3822726"/>
            <a:ext cx="2700338" cy="387119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r>
              <a:rPr lang="es-MX" sz="900" dirty="0"/>
              <a:t>AUXILIAR DE SERVICIOS PUBLICOS </a:t>
            </a:r>
            <a:r>
              <a:rPr lang="es-MX" sz="900" dirty="0" smtClean="0"/>
              <a:t>B</a:t>
            </a:r>
            <a:endParaRPr lang="es-MX" sz="900" dirty="0"/>
          </a:p>
          <a:p>
            <a:pPr algn="ctr" eaLnBrk="1" hangingPunct="1"/>
            <a:r>
              <a:rPr lang="es-MX" sz="900" b="1" dirty="0" smtClean="0"/>
              <a:t> </a:t>
            </a:r>
            <a:endParaRPr lang="es-MX" sz="900" dirty="0"/>
          </a:p>
        </p:txBody>
      </p:sp>
      <p:sp>
        <p:nvSpPr>
          <p:cNvPr id="39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454697" y="3324034"/>
            <a:ext cx="2672653" cy="40352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r>
              <a:rPr lang="es-MX" sz="900" dirty="0"/>
              <a:t>AUXILIAR DE SERVICIOS PUBLICOS </a:t>
            </a:r>
            <a:r>
              <a:rPr lang="es-MX" sz="900" dirty="0" smtClean="0"/>
              <a:t>B</a:t>
            </a:r>
            <a:endParaRPr lang="es-MX" sz="900" dirty="0"/>
          </a:p>
        </p:txBody>
      </p:sp>
      <p:sp>
        <p:nvSpPr>
          <p:cNvPr id="40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441148" y="2791058"/>
            <a:ext cx="2700338" cy="44256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r>
              <a:rPr lang="es-MX" sz="900" dirty="0"/>
              <a:t>AUXILIAR DE SERVICIOS PUBLICOS </a:t>
            </a:r>
            <a:r>
              <a:rPr lang="es-MX" sz="900" dirty="0" smtClean="0"/>
              <a:t>B </a:t>
            </a:r>
            <a:endParaRPr lang="es-MX" sz="900" dirty="0"/>
          </a:p>
        </p:txBody>
      </p:sp>
      <p:pic>
        <p:nvPicPr>
          <p:cNvPr id="30" name="Imagen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1476162" cy="1141096"/>
          </a:xfrm>
          <a:prstGeom prst="rect">
            <a:avLst/>
          </a:prstGeom>
        </p:spPr>
      </p:pic>
      <p:sp>
        <p:nvSpPr>
          <p:cNvPr id="32" name="Rectangle 15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604447" y="1105677"/>
            <a:ext cx="3816424" cy="33855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MX" sz="1600" b="1" dirty="0" smtClean="0">
                <a:solidFill>
                  <a:schemeClr val="bg1"/>
                </a:solidFill>
                <a:latin typeface="Berlin Sans FB Demi" pitchFamily="34" charset="0"/>
              </a:rPr>
              <a:t>SERVICIOS PUBLICOS</a:t>
            </a:r>
          </a:p>
        </p:txBody>
      </p:sp>
      <p:sp>
        <p:nvSpPr>
          <p:cNvPr id="33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031041" y="4266614"/>
            <a:ext cx="2700338" cy="409019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r>
              <a:rPr lang="es-MX" sz="900" dirty="0"/>
              <a:t>AUXILIAR DE SERVICIOS PUBLICOS </a:t>
            </a:r>
            <a:r>
              <a:rPr lang="es-MX" sz="900" dirty="0" smtClean="0"/>
              <a:t>B </a:t>
            </a:r>
            <a:endParaRPr lang="es-MX" sz="900" dirty="0"/>
          </a:p>
        </p:txBody>
      </p:sp>
      <p:sp>
        <p:nvSpPr>
          <p:cNvPr id="36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016035" y="4819730"/>
            <a:ext cx="2700338" cy="409019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r>
              <a:rPr lang="es-MX" sz="900" dirty="0"/>
              <a:t>AUXILIAR DE SERVICIOS PUBLICOS </a:t>
            </a:r>
            <a:r>
              <a:rPr lang="es-MX" sz="900" dirty="0" smtClean="0"/>
              <a:t>B </a:t>
            </a:r>
            <a:endParaRPr lang="es-MX" sz="900" dirty="0"/>
          </a:p>
        </p:txBody>
      </p:sp>
      <p:sp>
        <p:nvSpPr>
          <p:cNvPr id="41" name="Line 9"/>
          <p:cNvSpPr>
            <a:spLocks noChangeShapeType="1"/>
          </p:cNvSpPr>
          <p:nvPr/>
        </p:nvSpPr>
        <p:spPr bwMode="auto">
          <a:xfrm flipH="1" flipV="1">
            <a:off x="4151660" y="5027619"/>
            <a:ext cx="840066" cy="12805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6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464192" y="4825998"/>
            <a:ext cx="2687468" cy="41065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r>
              <a:rPr lang="es-MX" sz="900" dirty="0"/>
              <a:t>AUXILIAR DE SERVICIOS PUBLICOS </a:t>
            </a:r>
            <a:r>
              <a:rPr lang="es-MX" sz="900" dirty="0" smtClean="0"/>
              <a:t>B </a:t>
            </a:r>
            <a:endParaRPr lang="es-MX" sz="900" dirty="0"/>
          </a:p>
        </p:txBody>
      </p:sp>
    </p:spTree>
    <p:extLst>
      <p:ext uri="{BB962C8B-B14F-4D97-AF65-F5344CB8AC3E}">
        <p14:creationId xmlns:p14="http://schemas.microsoft.com/office/powerpoint/2010/main" val="367028392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04630" y="3586472"/>
            <a:ext cx="2022584" cy="369332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MX" b="1" dirty="0">
                <a:solidFill>
                  <a:schemeClr val="bg1"/>
                </a:solidFill>
                <a:latin typeface="Berlin Sans FB Demi" pitchFamily="34" charset="0"/>
              </a:rPr>
              <a:t>RASTRO  </a:t>
            </a:r>
          </a:p>
        </p:txBody>
      </p:sp>
      <p:sp>
        <p:nvSpPr>
          <p:cNvPr id="3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626006" y="1740652"/>
            <a:ext cx="3132348" cy="32375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endParaRPr lang="es-MX" sz="900" dirty="0"/>
          </a:p>
          <a:p>
            <a:pPr algn="ctr" eaLnBrk="1" hangingPunct="1"/>
            <a:r>
              <a:rPr lang="es-MX" sz="900" dirty="0"/>
              <a:t>ADMINISTRADOR DE MERCADO</a:t>
            </a:r>
          </a:p>
          <a:p>
            <a:pPr algn="ctr" eaLnBrk="1" hangingPunct="1"/>
            <a:r>
              <a:rPr lang="es-MX" sz="900" b="1" dirty="0"/>
              <a:t>C. Juan Manuel Macías Solís</a:t>
            </a:r>
          </a:p>
          <a:p>
            <a:pPr algn="ctr" eaLnBrk="1" hangingPunct="1"/>
            <a:endParaRPr lang="es-MX" sz="900" dirty="0"/>
          </a:p>
        </p:txBody>
      </p:sp>
      <p:sp>
        <p:nvSpPr>
          <p:cNvPr id="4" name="Rectangle 1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442497" y="1798068"/>
            <a:ext cx="2045940" cy="369332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MX" b="1" dirty="0">
                <a:solidFill>
                  <a:schemeClr val="bg1"/>
                </a:solidFill>
                <a:latin typeface="Berlin Sans FB Demi" pitchFamily="34" charset="0"/>
              </a:rPr>
              <a:t>MERCADO  </a:t>
            </a:r>
          </a:p>
        </p:txBody>
      </p:sp>
      <p:sp>
        <p:nvSpPr>
          <p:cNvPr id="5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626006" y="2402886"/>
            <a:ext cx="3132348" cy="33686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endParaRPr lang="es-MX" sz="900" dirty="0"/>
          </a:p>
          <a:p>
            <a:pPr algn="ctr" eaLnBrk="1" hangingPunct="1"/>
            <a:r>
              <a:rPr lang="es-MX" sz="900" dirty="0"/>
              <a:t>VETERINARIO</a:t>
            </a:r>
          </a:p>
          <a:p>
            <a:pPr algn="ctr" eaLnBrk="1" hangingPunct="1"/>
            <a:endParaRPr lang="es-MX" sz="900" dirty="0"/>
          </a:p>
        </p:txBody>
      </p:sp>
      <p:sp>
        <p:nvSpPr>
          <p:cNvPr id="6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626006" y="2891737"/>
            <a:ext cx="3132348" cy="4857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r>
              <a:rPr lang="es-MX" sz="900" dirty="0"/>
              <a:t>JEFE DE OFICINA RASTRO</a:t>
            </a:r>
          </a:p>
          <a:p>
            <a:pPr algn="ctr" eaLnBrk="1" hangingPunct="1"/>
            <a:endParaRPr lang="es-MX" sz="900" dirty="0"/>
          </a:p>
        </p:txBody>
      </p:sp>
      <p:sp>
        <p:nvSpPr>
          <p:cNvPr id="7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614695" y="3465026"/>
            <a:ext cx="3132348" cy="4857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r>
              <a:rPr lang="es-MX" sz="900" dirty="0"/>
              <a:t>AUX DE RASTRO  A</a:t>
            </a:r>
          </a:p>
          <a:p>
            <a:pPr algn="ctr" eaLnBrk="1" hangingPunct="1"/>
            <a:endParaRPr lang="es-MX" sz="900" dirty="0"/>
          </a:p>
        </p:txBody>
      </p:sp>
      <p:sp>
        <p:nvSpPr>
          <p:cNvPr id="8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680012" y="4083884"/>
            <a:ext cx="3132348" cy="4857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r>
              <a:rPr lang="es-MX" sz="900" dirty="0"/>
              <a:t>AUX DE RASTRO   A</a:t>
            </a:r>
          </a:p>
          <a:p>
            <a:pPr algn="ctr" eaLnBrk="1" hangingPunct="1"/>
            <a:endParaRPr lang="es-MX" sz="900" dirty="0"/>
          </a:p>
        </p:txBody>
      </p:sp>
      <p:sp>
        <p:nvSpPr>
          <p:cNvPr id="9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700550" y="4677977"/>
            <a:ext cx="3132348" cy="4857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r>
              <a:rPr lang="es-MX" sz="900" dirty="0" smtClean="0"/>
              <a:t>AUXILIAR DE RASTRO   </a:t>
            </a:r>
            <a:r>
              <a:rPr lang="es-MX" sz="900" dirty="0"/>
              <a:t>B</a:t>
            </a:r>
          </a:p>
          <a:p>
            <a:pPr algn="ctr" eaLnBrk="1" hangingPunct="1"/>
            <a:endParaRPr lang="es-MX" sz="900" dirty="0"/>
          </a:p>
        </p:txBody>
      </p:sp>
      <p:sp>
        <p:nvSpPr>
          <p:cNvPr id="10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703681" y="5319210"/>
            <a:ext cx="3132348" cy="4857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r>
              <a:rPr lang="es-MX" sz="900" dirty="0" smtClean="0"/>
              <a:t>CHOFER F</a:t>
            </a:r>
            <a:endParaRPr lang="es-MX" sz="900" dirty="0"/>
          </a:p>
          <a:p>
            <a:pPr algn="ctr" eaLnBrk="1" hangingPunct="1"/>
            <a:endParaRPr lang="es-MX" sz="900" dirty="0"/>
          </a:p>
        </p:txBody>
      </p:sp>
      <p:sp>
        <p:nvSpPr>
          <p:cNvPr id="12" name="Line 9"/>
          <p:cNvSpPr>
            <a:spLocks noChangeShapeType="1"/>
          </p:cNvSpPr>
          <p:nvPr/>
        </p:nvSpPr>
        <p:spPr bwMode="auto">
          <a:xfrm flipV="1">
            <a:off x="3488437" y="2496862"/>
            <a:ext cx="1137570" cy="1089608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3" name="Line 9"/>
          <p:cNvSpPr>
            <a:spLocks noChangeShapeType="1"/>
          </p:cNvSpPr>
          <p:nvPr/>
        </p:nvSpPr>
        <p:spPr bwMode="auto">
          <a:xfrm flipV="1">
            <a:off x="3488436" y="3024163"/>
            <a:ext cx="1143463" cy="701879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4" name="Line 9"/>
          <p:cNvSpPr>
            <a:spLocks noChangeShapeType="1"/>
          </p:cNvSpPr>
          <p:nvPr/>
        </p:nvSpPr>
        <p:spPr bwMode="auto">
          <a:xfrm flipV="1">
            <a:off x="3515439" y="3694520"/>
            <a:ext cx="1110568" cy="32538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5" name="Line 9"/>
          <p:cNvSpPr>
            <a:spLocks noChangeShapeType="1"/>
          </p:cNvSpPr>
          <p:nvPr/>
        </p:nvSpPr>
        <p:spPr bwMode="auto">
          <a:xfrm>
            <a:off x="3515439" y="3826063"/>
            <a:ext cx="1182350" cy="994781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6" name="Line 9"/>
          <p:cNvSpPr>
            <a:spLocks noChangeShapeType="1"/>
          </p:cNvSpPr>
          <p:nvPr/>
        </p:nvSpPr>
        <p:spPr bwMode="auto">
          <a:xfrm flipH="1" flipV="1">
            <a:off x="3527213" y="3765570"/>
            <a:ext cx="1152799" cy="408752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7" name="Line 9"/>
          <p:cNvSpPr>
            <a:spLocks noChangeShapeType="1"/>
          </p:cNvSpPr>
          <p:nvPr/>
        </p:nvSpPr>
        <p:spPr bwMode="auto">
          <a:xfrm flipV="1">
            <a:off x="3488437" y="1933337"/>
            <a:ext cx="1124573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pic>
        <p:nvPicPr>
          <p:cNvPr id="20" name="Picture 6" descr="C:\Users\Recursos Humanos\Downloads\escudo(1)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78572" y="354828"/>
            <a:ext cx="1137843" cy="97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Line 9"/>
          <p:cNvSpPr>
            <a:spLocks noChangeShapeType="1"/>
          </p:cNvSpPr>
          <p:nvPr/>
        </p:nvSpPr>
        <p:spPr bwMode="auto">
          <a:xfrm>
            <a:off x="3515439" y="3932722"/>
            <a:ext cx="1188242" cy="1629377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3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613010" y="1731913"/>
            <a:ext cx="3132348" cy="32375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endParaRPr lang="es-MX" sz="900" dirty="0"/>
          </a:p>
          <a:p>
            <a:pPr algn="ctr" eaLnBrk="1" hangingPunct="1"/>
            <a:r>
              <a:rPr lang="es-MX" sz="900" dirty="0"/>
              <a:t>ADMINISTRADOR DE MERCADO</a:t>
            </a:r>
          </a:p>
          <a:p>
            <a:pPr algn="ctr" eaLnBrk="1" hangingPunct="1"/>
            <a:r>
              <a:rPr lang="es-MX" sz="900" b="1" dirty="0"/>
              <a:t>C. Juan Manuel Macías Solís</a:t>
            </a:r>
          </a:p>
          <a:p>
            <a:pPr algn="ctr" eaLnBrk="1" hangingPunct="1"/>
            <a:endParaRPr lang="es-MX" sz="900" dirty="0"/>
          </a:p>
        </p:txBody>
      </p:sp>
      <p:sp>
        <p:nvSpPr>
          <p:cNvPr id="24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619508" y="1368249"/>
            <a:ext cx="3132348" cy="68742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endParaRPr lang="es-MX" sz="900" dirty="0"/>
          </a:p>
          <a:p>
            <a:pPr algn="ctr" eaLnBrk="1" hangingPunct="1"/>
            <a:r>
              <a:rPr lang="es-MX" sz="1200" dirty="0"/>
              <a:t>ADMINISTRADOR DE </a:t>
            </a:r>
            <a:r>
              <a:rPr lang="es-MX" sz="1200" dirty="0" smtClean="0"/>
              <a:t>MERCADO</a:t>
            </a:r>
            <a:endParaRPr lang="es-MX" sz="1200" dirty="0"/>
          </a:p>
        </p:txBody>
      </p:sp>
      <p:pic>
        <p:nvPicPr>
          <p:cNvPr id="25" name="Imagen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1476162" cy="1141096"/>
          </a:xfrm>
          <a:prstGeom prst="rect">
            <a:avLst/>
          </a:prstGeom>
        </p:spPr>
      </p:pic>
      <p:sp>
        <p:nvSpPr>
          <p:cNvPr id="26" name="Rectangle 15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616923" y="627314"/>
            <a:ext cx="3816424" cy="33855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MX" sz="1600" b="1" dirty="0" smtClean="0">
                <a:solidFill>
                  <a:schemeClr val="bg1"/>
                </a:solidFill>
                <a:latin typeface="Berlin Sans FB Demi" pitchFamily="34" charset="0"/>
              </a:rPr>
              <a:t>SERVICIOS PUBLICOS</a:t>
            </a:r>
          </a:p>
        </p:txBody>
      </p:sp>
    </p:spTree>
    <p:extLst>
      <p:ext uri="{BB962C8B-B14F-4D97-AF65-F5344CB8AC3E}">
        <p14:creationId xmlns:p14="http://schemas.microsoft.com/office/powerpoint/2010/main" val="286414783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Line 9"/>
          <p:cNvSpPr>
            <a:spLocks noChangeShapeType="1"/>
          </p:cNvSpPr>
          <p:nvPr/>
        </p:nvSpPr>
        <p:spPr bwMode="auto">
          <a:xfrm flipH="1" flipV="1">
            <a:off x="6514932" y="1498664"/>
            <a:ext cx="0" cy="2483697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3" name="Line 9"/>
          <p:cNvSpPr>
            <a:spLocks noChangeShapeType="1"/>
          </p:cNvSpPr>
          <p:nvPr/>
        </p:nvSpPr>
        <p:spPr bwMode="auto">
          <a:xfrm flipH="1">
            <a:off x="3059830" y="1498665"/>
            <a:ext cx="1" cy="2414777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" name="Rectangle 1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370892" y="804232"/>
            <a:ext cx="2646294" cy="369332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MX" b="1" dirty="0">
                <a:solidFill>
                  <a:schemeClr val="bg1"/>
                </a:solidFill>
                <a:latin typeface="Berlin Sans FB Demi" pitchFamily="34" charset="0"/>
              </a:rPr>
              <a:t>PANTEONES   </a:t>
            </a:r>
          </a:p>
        </p:txBody>
      </p:sp>
      <p:sp>
        <p:nvSpPr>
          <p:cNvPr id="3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493658" y="1498665"/>
            <a:ext cx="3132348" cy="4857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r>
              <a:rPr lang="es-MX" sz="900" dirty="0"/>
              <a:t>JEFE DE OFICINA </a:t>
            </a:r>
          </a:p>
          <a:p>
            <a:pPr algn="ctr" eaLnBrk="1" hangingPunct="1"/>
            <a:endParaRPr lang="es-MX" sz="900" dirty="0"/>
          </a:p>
        </p:txBody>
      </p:sp>
      <p:sp>
        <p:nvSpPr>
          <p:cNvPr id="4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935503" y="1498665"/>
            <a:ext cx="3132348" cy="4857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r>
              <a:rPr lang="es-MX" sz="900" dirty="0"/>
              <a:t>PANTEONERO </a:t>
            </a:r>
            <a:r>
              <a:rPr lang="es-MX" sz="900" dirty="0" smtClean="0"/>
              <a:t>COMUNIDAD LA ESCONDIDA</a:t>
            </a:r>
            <a:endParaRPr lang="es-MX" sz="900" dirty="0"/>
          </a:p>
          <a:p>
            <a:pPr algn="ctr" eaLnBrk="1" hangingPunct="1"/>
            <a:r>
              <a:rPr lang="es-MX" sz="900" b="1" dirty="0" smtClean="0"/>
              <a:t> </a:t>
            </a:r>
            <a:endParaRPr lang="es-MX" sz="900" b="1" dirty="0"/>
          </a:p>
        </p:txBody>
      </p:sp>
      <p:sp>
        <p:nvSpPr>
          <p:cNvPr id="5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06912" y="2179213"/>
            <a:ext cx="3132348" cy="4857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r>
              <a:rPr lang="es-MX" sz="900" dirty="0"/>
              <a:t>PANTEONERO MUNICIPAL </a:t>
            </a:r>
          </a:p>
          <a:p>
            <a:pPr algn="ctr" eaLnBrk="1" hangingPunct="1"/>
            <a:r>
              <a:rPr lang="es-MX" sz="900" b="1" dirty="0" smtClean="0"/>
              <a:t> </a:t>
            </a:r>
            <a:endParaRPr lang="es-MX" sz="900" dirty="0"/>
          </a:p>
        </p:txBody>
      </p:sp>
      <p:sp>
        <p:nvSpPr>
          <p:cNvPr id="6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493658" y="2791307"/>
            <a:ext cx="3132348" cy="4857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r>
              <a:rPr lang="es-MX" sz="900" dirty="0"/>
              <a:t>PANTEONERO COMUNIDAD </a:t>
            </a:r>
            <a:r>
              <a:rPr lang="es-MX" sz="900" dirty="0" smtClean="0"/>
              <a:t>IBARRA</a:t>
            </a:r>
            <a:endParaRPr lang="es-MX" sz="900" dirty="0"/>
          </a:p>
          <a:p>
            <a:pPr algn="ctr" eaLnBrk="1" hangingPunct="1"/>
            <a:endParaRPr lang="es-MX" sz="900" dirty="0"/>
          </a:p>
        </p:txBody>
      </p:sp>
      <p:sp>
        <p:nvSpPr>
          <p:cNvPr id="7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200325" y="4870953"/>
            <a:ext cx="3132348" cy="4857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r>
              <a:rPr lang="es-MX" sz="900" dirty="0"/>
              <a:t>ELECTRICISTA  </a:t>
            </a:r>
            <a:endParaRPr lang="es-MX" sz="900" dirty="0" smtClean="0"/>
          </a:p>
        </p:txBody>
      </p:sp>
      <p:sp>
        <p:nvSpPr>
          <p:cNvPr id="8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200325" y="5483009"/>
            <a:ext cx="3132348" cy="4857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endParaRPr lang="es-MX" sz="900" dirty="0" smtClean="0"/>
          </a:p>
          <a:p>
            <a:pPr algn="ctr" eaLnBrk="1" hangingPunct="1"/>
            <a:r>
              <a:rPr lang="es-MX" sz="900" dirty="0" smtClean="0"/>
              <a:t>ELECTRICISTA    </a:t>
            </a:r>
            <a:endParaRPr lang="es-MX" sz="900" dirty="0"/>
          </a:p>
          <a:p>
            <a:pPr algn="ctr" eaLnBrk="1" hangingPunct="1"/>
            <a:endParaRPr lang="es-MX" sz="900" dirty="0"/>
          </a:p>
        </p:txBody>
      </p:sp>
      <p:sp>
        <p:nvSpPr>
          <p:cNvPr id="9" name="Rectangle 1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1076" y="5207307"/>
            <a:ext cx="2646294" cy="369332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MX" b="1" dirty="0">
                <a:solidFill>
                  <a:schemeClr val="bg1"/>
                </a:solidFill>
                <a:latin typeface="Berlin Sans FB Demi" pitchFamily="34" charset="0"/>
              </a:rPr>
              <a:t>ALUMBRADO    </a:t>
            </a:r>
          </a:p>
        </p:txBody>
      </p:sp>
      <p:sp>
        <p:nvSpPr>
          <p:cNvPr id="14" name="Line 9"/>
          <p:cNvSpPr>
            <a:spLocks noChangeShapeType="1"/>
          </p:cNvSpPr>
          <p:nvPr/>
        </p:nvSpPr>
        <p:spPr bwMode="auto">
          <a:xfrm flipH="1">
            <a:off x="3511490" y="5100977"/>
            <a:ext cx="688835" cy="290996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5" name="Line 9"/>
          <p:cNvSpPr>
            <a:spLocks noChangeShapeType="1"/>
          </p:cNvSpPr>
          <p:nvPr/>
        </p:nvSpPr>
        <p:spPr bwMode="auto">
          <a:xfrm>
            <a:off x="3511490" y="5430927"/>
            <a:ext cx="688835" cy="312642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pic>
        <p:nvPicPr>
          <p:cNvPr id="19" name="Picture 6" descr="C:\Users\Recursos Humanos\Downloads\escudo(1)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94258" y="260648"/>
            <a:ext cx="1134126" cy="1048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1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564777" y="164173"/>
            <a:ext cx="3816424" cy="33855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MX" sz="1600" b="1" dirty="0" smtClean="0">
                <a:solidFill>
                  <a:schemeClr val="bg1"/>
                </a:solidFill>
                <a:latin typeface="Berlin Sans FB Demi" pitchFamily="34" charset="0"/>
              </a:rPr>
              <a:t>SERVICIOS PUBLICOS</a:t>
            </a:r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1656184" cy="1224136"/>
          </a:xfrm>
          <a:prstGeom prst="rect">
            <a:avLst/>
          </a:prstGeom>
        </p:spPr>
      </p:pic>
      <p:sp>
        <p:nvSpPr>
          <p:cNvPr id="22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935503" y="2227818"/>
            <a:ext cx="3132348" cy="4857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r>
              <a:rPr lang="es-MX" sz="900" dirty="0"/>
              <a:t>PANTEONERO MUNICIPAL </a:t>
            </a:r>
          </a:p>
          <a:p>
            <a:pPr algn="ctr" eaLnBrk="1" hangingPunct="1"/>
            <a:endParaRPr lang="es-MX" sz="900" dirty="0"/>
          </a:p>
        </p:txBody>
      </p:sp>
      <p:sp>
        <p:nvSpPr>
          <p:cNvPr id="23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935503" y="2884530"/>
            <a:ext cx="3132348" cy="4857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r>
              <a:rPr lang="es-MX" sz="900" dirty="0"/>
              <a:t>PANTEONERO </a:t>
            </a:r>
            <a:r>
              <a:rPr lang="es-MX" sz="900" dirty="0" smtClean="0"/>
              <a:t>COMUNIDAD LA HACIENDITA </a:t>
            </a:r>
            <a:endParaRPr lang="es-MX" sz="900" dirty="0"/>
          </a:p>
          <a:p>
            <a:pPr algn="ctr" eaLnBrk="1" hangingPunct="1"/>
            <a:endParaRPr lang="es-MX" sz="900" dirty="0"/>
          </a:p>
        </p:txBody>
      </p:sp>
      <p:sp>
        <p:nvSpPr>
          <p:cNvPr id="24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929094" y="3523451"/>
            <a:ext cx="3132348" cy="4857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r>
              <a:rPr lang="es-MX" sz="900" dirty="0" smtClean="0"/>
              <a:t>AUXILIAR PANTEON</a:t>
            </a:r>
            <a:endParaRPr lang="es-MX" sz="900" dirty="0"/>
          </a:p>
          <a:p>
            <a:pPr algn="ctr" eaLnBrk="1" hangingPunct="1"/>
            <a:endParaRPr lang="es-MX" sz="900" dirty="0"/>
          </a:p>
        </p:txBody>
      </p:sp>
      <p:sp>
        <p:nvSpPr>
          <p:cNvPr id="25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493656" y="3511132"/>
            <a:ext cx="3132348" cy="4857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r>
              <a:rPr lang="es-MX" sz="900" dirty="0" smtClean="0"/>
              <a:t>PANTEONERO COMUNIDAD SANTA BARBARA</a:t>
            </a:r>
            <a:endParaRPr lang="es-MX" sz="900" dirty="0"/>
          </a:p>
          <a:p>
            <a:pPr algn="ctr" eaLnBrk="1" hangingPunct="1"/>
            <a:endParaRPr lang="es-MX" sz="900" dirty="0"/>
          </a:p>
        </p:txBody>
      </p:sp>
    </p:spTree>
    <p:extLst>
      <p:ext uri="{BB962C8B-B14F-4D97-AF65-F5344CB8AC3E}">
        <p14:creationId xmlns:p14="http://schemas.microsoft.com/office/powerpoint/2010/main" val="161909226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:\Users\Recursos Humanos\Downloads\escudo(1)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188640"/>
            <a:ext cx="1512217" cy="103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51494" y="3047127"/>
            <a:ext cx="3693086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CHOFER DE PIPA B </a:t>
            </a:r>
          </a:p>
          <a:p>
            <a:pPr algn="ctr" eaLnBrk="1" hangingPunct="1"/>
            <a:r>
              <a:rPr lang="es-MX" sz="1200" b="1" dirty="0" smtClean="0"/>
              <a:t> </a:t>
            </a:r>
            <a:endParaRPr lang="es-MX" sz="1200" dirty="0"/>
          </a:p>
        </p:txBody>
      </p:sp>
      <p:sp>
        <p:nvSpPr>
          <p:cNvPr id="14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364088" y="2169046"/>
            <a:ext cx="360045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AUXILIAR VIVERO </a:t>
            </a:r>
          </a:p>
          <a:p>
            <a:pPr algn="ctr" eaLnBrk="1" hangingPunct="1"/>
            <a:endParaRPr lang="es-MX" sz="1200" dirty="0" smtClean="0"/>
          </a:p>
        </p:txBody>
      </p:sp>
      <p:sp>
        <p:nvSpPr>
          <p:cNvPr id="16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51494" y="2202447"/>
            <a:ext cx="3672433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ENCARGADO DEL VIVERO  </a:t>
            </a:r>
          </a:p>
          <a:p>
            <a:pPr algn="ctr" eaLnBrk="1" hangingPunct="1"/>
            <a:endParaRPr lang="es-MX" sz="1200" dirty="0" smtClean="0"/>
          </a:p>
        </p:txBody>
      </p:sp>
      <p:sp>
        <p:nvSpPr>
          <p:cNvPr id="17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82364" y="3841842"/>
            <a:ext cx="366495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AUXILIAR DE PIPAS AREAS VERDES</a:t>
            </a:r>
          </a:p>
          <a:p>
            <a:pPr algn="ctr" eaLnBrk="1" hangingPunct="1"/>
            <a:r>
              <a:rPr lang="es-MX" sz="1200" b="1" dirty="0" smtClean="0"/>
              <a:t> </a:t>
            </a:r>
          </a:p>
        </p:txBody>
      </p:sp>
      <p:sp>
        <p:nvSpPr>
          <p:cNvPr id="18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131201" y="1168596"/>
            <a:ext cx="495360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endParaRPr lang="es-MX" sz="1200" dirty="0"/>
          </a:p>
          <a:p>
            <a:pPr algn="ctr" eaLnBrk="1" hangingPunct="1"/>
            <a:r>
              <a:rPr lang="es-MX" sz="1600" dirty="0" smtClean="0"/>
              <a:t>DIRECTOR D</a:t>
            </a:r>
          </a:p>
          <a:p>
            <a:pPr algn="ctr" eaLnBrk="1" hangingPunct="1"/>
            <a:endParaRPr lang="es-MX" sz="1200" dirty="0" smtClean="0"/>
          </a:p>
          <a:p>
            <a:pPr algn="ctr" eaLnBrk="1" hangingPunct="1"/>
            <a:endParaRPr lang="es-MX" sz="1200" dirty="0" smtClean="0"/>
          </a:p>
        </p:txBody>
      </p:sp>
      <p:sp>
        <p:nvSpPr>
          <p:cNvPr id="19" name="Line 9"/>
          <p:cNvSpPr>
            <a:spLocks noChangeShapeType="1"/>
          </p:cNvSpPr>
          <p:nvPr/>
        </p:nvSpPr>
        <p:spPr bwMode="auto">
          <a:xfrm flipV="1">
            <a:off x="4551346" y="1816296"/>
            <a:ext cx="18448" cy="2368602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2" name="Line 9"/>
          <p:cNvSpPr>
            <a:spLocks noChangeShapeType="1"/>
          </p:cNvSpPr>
          <p:nvPr/>
        </p:nvSpPr>
        <p:spPr bwMode="auto">
          <a:xfrm flipH="1">
            <a:off x="3916907" y="2492895"/>
            <a:ext cx="655092" cy="4645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3" name="Line 9"/>
          <p:cNvSpPr>
            <a:spLocks noChangeShapeType="1"/>
          </p:cNvSpPr>
          <p:nvPr/>
        </p:nvSpPr>
        <p:spPr bwMode="auto">
          <a:xfrm flipH="1">
            <a:off x="4572000" y="2492896"/>
            <a:ext cx="792088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4" name="Line 9"/>
          <p:cNvSpPr>
            <a:spLocks noChangeShapeType="1"/>
          </p:cNvSpPr>
          <p:nvPr/>
        </p:nvSpPr>
        <p:spPr bwMode="auto">
          <a:xfrm flipH="1" flipV="1">
            <a:off x="3923928" y="3356715"/>
            <a:ext cx="711314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5" name="Line 9"/>
          <p:cNvSpPr>
            <a:spLocks noChangeShapeType="1"/>
          </p:cNvSpPr>
          <p:nvPr/>
        </p:nvSpPr>
        <p:spPr bwMode="auto">
          <a:xfrm flipH="1">
            <a:off x="4572000" y="3356715"/>
            <a:ext cx="792088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6" name="Line 9"/>
          <p:cNvSpPr>
            <a:spLocks noChangeShapeType="1"/>
          </p:cNvSpPr>
          <p:nvPr/>
        </p:nvSpPr>
        <p:spPr bwMode="auto">
          <a:xfrm flipH="1" flipV="1">
            <a:off x="3923928" y="4184896"/>
            <a:ext cx="1440160" cy="30994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7" name="Line 9"/>
          <p:cNvSpPr>
            <a:spLocks noChangeShapeType="1"/>
          </p:cNvSpPr>
          <p:nvPr/>
        </p:nvSpPr>
        <p:spPr bwMode="auto">
          <a:xfrm>
            <a:off x="4569794" y="4184898"/>
            <a:ext cx="38210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33" name="Rectangle 1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131201" y="707202"/>
            <a:ext cx="4953600" cy="33855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MX" sz="1600" b="1" dirty="0" smtClean="0">
                <a:solidFill>
                  <a:schemeClr val="bg1"/>
                </a:solidFill>
                <a:latin typeface="Berlin Sans FB Demi" pitchFamily="34" charset="0"/>
              </a:rPr>
              <a:t>ECOLOGIA </a:t>
            </a:r>
          </a:p>
        </p:txBody>
      </p:sp>
      <p:pic>
        <p:nvPicPr>
          <p:cNvPr id="29" name="Imagen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1512168" cy="1224136"/>
          </a:xfrm>
          <a:prstGeom prst="rect">
            <a:avLst/>
          </a:prstGeom>
        </p:spPr>
      </p:pic>
      <p:sp>
        <p:nvSpPr>
          <p:cNvPr id="30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364088" y="3709465"/>
            <a:ext cx="3679931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AUXILIAR DE ALBAÑIL</a:t>
            </a:r>
          </a:p>
          <a:p>
            <a:pPr algn="ctr" eaLnBrk="1" hangingPunct="1"/>
            <a:endParaRPr lang="es-MX" sz="1200" dirty="0" smtClean="0"/>
          </a:p>
        </p:txBody>
      </p:sp>
      <p:sp>
        <p:nvSpPr>
          <p:cNvPr id="20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364088" y="2902811"/>
            <a:ext cx="360045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AUXILIAR VIVERO </a:t>
            </a:r>
          </a:p>
          <a:p>
            <a:pPr algn="ctr" eaLnBrk="1" hangingPunct="1"/>
            <a:endParaRPr lang="es-MX" sz="1200" dirty="0" smtClean="0"/>
          </a:p>
        </p:txBody>
      </p:sp>
    </p:spTree>
  </p:cSld>
  <p:clrMapOvr>
    <a:masterClrMapping/>
  </p:clrMapOvr>
  <p:transition spd="slow">
    <p:split orient="vert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262811" y="570833"/>
            <a:ext cx="4953600" cy="33855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MX" sz="1600" b="1" dirty="0" smtClean="0">
                <a:solidFill>
                  <a:schemeClr val="bg1"/>
                </a:solidFill>
                <a:latin typeface="Berlin Sans FB Demi" pitchFamily="34" charset="0"/>
              </a:rPr>
              <a:t>LIMPIA MUNICIPAL </a:t>
            </a:r>
          </a:p>
        </p:txBody>
      </p:sp>
      <p:pic>
        <p:nvPicPr>
          <p:cNvPr id="4" name="Picture 6" descr="C:\Users\Recursos Humanos\Downloads\escudo(1)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188640"/>
            <a:ext cx="1437215" cy="846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4226" y="2854701"/>
            <a:ext cx="3698298" cy="40789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CHOFER E</a:t>
            </a:r>
          </a:p>
          <a:p>
            <a:pPr algn="ctr" eaLnBrk="1" hangingPunct="1"/>
            <a:r>
              <a:rPr lang="es-MX" sz="1200" b="1" dirty="0" smtClean="0"/>
              <a:t> </a:t>
            </a:r>
            <a:endParaRPr lang="es-MX" sz="1200" dirty="0" smtClean="0"/>
          </a:p>
        </p:txBody>
      </p:sp>
      <p:sp>
        <p:nvSpPr>
          <p:cNvPr id="6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2002" y="3348403"/>
            <a:ext cx="3700522" cy="379529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RECOLECTOR DE BASURA A  </a:t>
            </a:r>
          </a:p>
          <a:p>
            <a:pPr algn="ctr" eaLnBrk="1" hangingPunct="1"/>
            <a:r>
              <a:rPr lang="es-MX" sz="1200" b="1" dirty="0" smtClean="0"/>
              <a:t> </a:t>
            </a:r>
            <a:endParaRPr lang="es-MX" sz="1200" dirty="0" smtClean="0"/>
          </a:p>
        </p:txBody>
      </p:sp>
      <p:sp>
        <p:nvSpPr>
          <p:cNvPr id="7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7774" y="2290320"/>
            <a:ext cx="3694750" cy="47224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CHOFER COMPACTADOR B </a:t>
            </a:r>
          </a:p>
          <a:p>
            <a:pPr algn="ctr" eaLnBrk="1" hangingPunct="1"/>
            <a:endParaRPr lang="es-MX" sz="1200" dirty="0"/>
          </a:p>
        </p:txBody>
      </p:sp>
      <p:sp>
        <p:nvSpPr>
          <p:cNvPr id="8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56073" y="1262343"/>
            <a:ext cx="3600450" cy="3983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RECOLECTOR DE BASURA </a:t>
            </a:r>
            <a:r>
              <a:rPr lang="es-MX" sz="1200" dirty="0"/>
              <a:t>B</a:t>
            </a:r>
            <a:endParaRPr lang="es-MX" sz="1200" dirty="0" smtClean="0"/>
          </a:p>
          <a:p>
            <a:pPr algn="ctr" eaLnBrk="1" hangingPunct="1"/>
            <a:endParaRPr lang="es-MX" sz="1200" dirty="0"/>
          </a:p>
          <a:p>
            <a:pPr algn="ctr" eaLnBrk="1" hangingPunct="1"/>
            <a:endParaRPr lang="es-MX" sz="1200" dirty="0" smtClean="0"/>
          </a:p>
        </p:txBody>
      </p:sp>
      <p:sp>
        <p:nvSpPr>
          <p:cNvPr id="12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39787" y="4776180"/>
            <a:ext cx="3702737" cy="40531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RECOLECTOR DE BASURA B</a:t>
            </a:r>
          </a:p>
        </p:txBody>
      </p:sp>
      <p:sp>
        <p:nvSpPr>
          <p:cNvPr id="13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2001" y="5258904"/>
            <a:ext cx="3714044" cy="41110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RECOLECTOR DE BASURA D </a:t>
            </a:r>
          </a:p>
          <a:p>
            <a:pPr algn="ctr" eaLnBrk="1" hangingPunct="1"/>
            <a:r>
              <a:rPr lang="es-MX" sz="1200" dirty="0" smtClean="0"/>
              <a:t>  </a:t>
            </a:r>
          </a:p>
        </p:txBody>
      </p:sp>
      <p:sp>
        <p:nvSpPr>
          <p:cNvPr id="14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56073" y="2802562"/>
            <a:ext cx="3600450" cy="41041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RECOLECTOR DE BASURA B</a:t>
            </a:r>
          </a:p>
          <a:p>
            <a:pPr algn="ctr" eaLnBrk="1" hangingPunct="1"/>
            <a:endParaRPr lang="es-MX" sz="1200" dirty="0" smtClean="0"/>
          </a:p>
        </p:txBody>
      </p:sp>
      <p:sp>
        <p:nvSpPr>
          <p:cNvPr id="15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56073" y="2317705"/>
            <a:ext cx="3600450" cy="38031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endParaRPr lang="es-MX" sz="1200" dirty="0"/>
          </a:p>
          <a:p>
            <a:pPr algn="ctr" eaLnBrk="1" hangingPunct="1"/>
            <a:endParaRPr lang="es-MX" sz="1200" dirty="0" smtClean="0"/>
          </a:p>
        </p:txBody>
      </p:sp>
      <p:sp>
        <p:nvSpPr>
          <p:cNvPr id="16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31409" y="1793841"/>
            <a:ext cx="3748159" cy="43703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CHOFER COMPACTADOR A</a:t>
            </a:r>
          </a:p>
          <a:p>
            <a:pPr algn="ctr" eaLnBrk="1" hangingPunct="1"/>
            <a:r>
              <a:rPr lang="es-MX" sz="1200" b="1" dirty="0" smtClean="0"/>
              <a:t> </a:t>
            </a:r>
            <a:endParaRPr lang="es-MX" sz="1200" dirty="0" smtClean="0"/>
          </a:p>
        </p:txBody>
      </p:sp>
      <p:sp>
        <p:nvSpPr>
          <p:cNvPr id="17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2001" y="3787629"/>
            <a:ext cx="3714045" cy="36879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RECOLECTOR DE BASURA B   </a:t>
            </a:r>
          </a:p>
        </p:txBody>
      </p:sp>
      <p:sp>
        <p:nvSpPr>
          <p:cNvPr id="18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56073" y="1774331"/>
            <a:ext cx="3600450" cy="40931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endParaRPr lang="es-MX" sz="1200" dirty="0"/>
          </a:p>
          <a:p>
            <a:pPr algn="ctr" eaLnBrk="1" hangingPunct="1"/>
            <a:r>
              <a:rPr lang="es-MX" sz="1200" dirty="0" smtClean="0"/>
              <a:t>RECOLECTOR DE BASURA B </a:t>
            </a:r>
          </a:p>
          <a:p>
            <a:pPr algn="ctr" eaLnBrk="1" hangingPunct="1"/>
            <a:endParaRPr lang="es-MX" sz="1200" dirty="0" smtClean="0"/>
          </a:p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RECOLECTOR DE BASURA </a:t>
            </a:r>
            <a:r>
              <a:rPr lang="es-MX" sz="1200" dirty="0"/>
              <a:t>B</a:t>
            </a:r>
            <a:endParaRPr lang="es-MX" sz="1200" dirty="0" smtClean="0"/>
          </a:p>
        </p:txBody>
      </p:sp>
      <p:sp>
        <p:nvSpPr>
          <p:cNvPr id="19" name="Line 9"/>
          <p:cNvSpPr>
            <a:spLocks noChangeShapeType="1"/>
          </p:cNvSpPr>
          <p:nvPr/>
        </p:nvSpPr>
        <p:spPr bwMode="auto">
          <a:xfrm flipH="1" flipV="1">
            <a:off x="4644006" y="1412776"/>
            <a:ext cx="2" cy="4051235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4" name="Line 9"/>
          <p:cNvSpPr>
            <a:spLocks noChangeShapeType="1"/>
          </p:cNvSpPr>
          <p:nvPr/>
        </p:nvSpPr>
        <p:spPr bwMode="auto">
          <a:xfrm flipH="1" flipV="1">
            <a:off x="3995934" y="1412776"/>
            <a:ext cx="1260138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31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2002" y="4252965"/>
            <a:ext cx="3714045" cy="39874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 RECOLECTOR DE BASURA B</a:t>
            </a:r>
          </a:p>
          <a:p>
            <a:pPr algn="ctr" eaLnBrk="1" hangingPunct="1"/>
            <a:r>
              <a:rPr lang="es-MX" sz="1200" b="1" dirty="0" smtClean="0"/>
              <a:t> </a:t>
            </a:r>
          </a:p>
        </p:txBody>
      </p:sp>
      <p:sp>
        <p:nvSpPr>
          <p:cNvPr id="34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64860" y="1289083"/>
            <a:ext cx="3731073" cy="44531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SUPERVISOR DE RESIDUOS </a:t>
            </a:r>
          </a:p>
        </p:txBody>
      </p:sp>
      <p:sp>
        <p:nvSpPr>
          <p:cNvPr id="35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68023" y="3317518"/>
            <a:ext cx="3600450" cy="41041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RECOLECTOR DE BASURA B</a:t>
            </a:r>
          </a:p>
          <a:p>
            <a:pPr algn="ctr" eaLnBrk="1" hangingPunct="1"/>
            <a:r>
              <a:rPr lang="es-MX" sz="1200" b="1" dirty="0" smtClean="0"/>
              <a:t> </a:t>
            </a:r>
            <a:endParaRPr lang="es-MX" sz="1200" dirty="0" smtClean="0"/>
          </a:p>
        </p:txBody>
      </p:sp>
      <p:sp>
        <p:nvSpPr>
          <p:cNvPr id="36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68023" y="3832474"/>
            <a:ext cx="3600450" cy="41041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RECOLECTOR DE BASURA B</a:t>
            </a:r>
          </a:p>
          <a:p>
            <a:pPr algn="ctr" eaLnBrk="1" hangingPunct="1"/>
            <a:r>
              <a:rPr lang="es-MX" sz="1200" b="1" dirty="0" smtClean="0"/>
              <a:t> </a:t>
            </a:r>
            <a:endParaRPr lang="es-MX" sz="1200" dirty="0" smtClean="0"/>
          </a:p>
        </p:txBody>
      </p:sp>
      <p:sp>
        <p:nvSpPr>
          <p:cNvPr id="38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89085" y="4347430"/>
            <a:ext cx="3600450" cy="41041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ENCARGADO DE BARRENDERAS</a:t>
            </a:r>
          </a:p>
          <a:p>
            <a:pPr algn="ctr" eaLnBrk="1" hangingPunct="1"/>
            <a:r>
              <a:rPr lang="es-MX" sz="1200" b="1" dirty="0" smtClean="0"/>
              <a:t> </a:t>
            </a:r>
            <a:endParaRPr lang="es-MX" sz="1200" dirty="0" smtClean="0"/>
          </a:p>
        </p:txBody>
      </p:sp>
      <p:sp>
        <p:nvSpPr>
          <p:cNvPr id="25" name="Line 9"/>
          <p:cNvSpPr>
            <a:spLocks noChangeShapeType="1"/>
          </p:cNvSpPr>
          <p:nvPr/>
        </p:nvSpPr>
        <p:spPr bwMode="auto">
          <a:xfrm flipH="1">
            <a:off x="3942522" y="3051888"/>
            <a:ext cx="1313548" cy="883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6" name="Line 9"/>
          <p:cNvSpPr>
            <a:spLocks noChangeShapeType="1"/>
          </p:cNvSpPr>
          <p:nvPr/>
        </p:nvSpPr>
        <p:spPr bwMode="auto">
          <a:xfrm flipH="1" flipV="1">
            <a:off x="4013937" y="1988840"/>
            <a:ext cx="1260138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7" name="Line 9"/>
          <p:cNvSpPr>
            <a:spLocks noChangeShapeType="1"/>
          </p:cNvSpPr>
          <p:nvPr/>
        </p:nvSpPr>
        <p:spPr bwMode="auto">
          <a:xfrm flipH="1" flipV="1">
            <a:off x="3956044" y="2492894"/>
            <a:ext cx="1300026" cy="7355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8" name="Line 9"/>
          <p:cNvSpPr>
            <a:spLocks noChangeShapeType="1"/>
          </p:cNvSpPr>
          <p:nvPr/>
        </p:nvSpPr>
        <p:spPr bwMode="auto">
          <a:xfrm flipH="1" flipV="1">
            <a:off x="3942524" y="3501008"/>
            <a:ext cx="1313546" cy="10914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9" name="Line 9"/>
          <p:cNvSpPr>
            <a:spLocks noChangeShapeType="1"/>
          </p:cNvSpPr>
          <p:nvPr/>
        </p:nvSpPr>
        <p:spPr bwMode="auto">
          <a:xfrm flipH="1">
            <a:off x="3956044" y="3972027"/>
            <a:ext cx="1293152" cy="203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30" name="Line 9"/>
          <p:cNvSpPr>
            <a:spLocks noChangeShapeType="1"/>
          </p:cNvSpPr>
          <p:nvPr/>
        </p:nvSpPr>
        <p:spPr bwMode="auto">
          <a:xfrm flipH="1">
            <a:off x="3959481" y="4981433"/>
            <a:ext cx="667110" cy="1511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39" name="Line 9"/>
          <p:cNvSpPr>
            <a:spLocks noChangeShapeType="1"/>
          </p:cNvSpPr>
          <p:nvPr/>
        </p:nvSpPr>
        <p:spPr bwMode="auto">
          <a:xfrm flipH="1" flipV="1">
            <a:off x="3962916" y="4452541"/>
            <a:ext cx="1326168" cy="13786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40" name="Line 9"/>
          <p:cNvSpPr>
            <a:spLocks noChangeShapeType="1"/>
          </p:cNvSpPr>
          <p:nvPr/>
        </p:nvSpPr>
        <p:spPr bwMode="auto">
          <a:xfrm flipH="1" flipV="1">
            <a:off x="3942523" y="5440344"/>
            <a:ext cx="694611" cy="1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pic>
        <p:nvPicPr>
          <p:cNvPr id="32" name="Imagen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889" y="188639"/>
            <a:ext cx="1512168" cy="964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215550"/>
      </p:ext>
    </p:extLst>
  </p:cSld>
  <p:clrMapOvr>
    <a:masterClrMapping/>
  </p:clrMapOvr>
  <p:transition spd="slow">
    <p:split orient="vert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262811" y="570833"/>
            <a:ext cx="4953600" cy="33855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MX" sz="1600" b="1" dirty="0" smtClean="0">
                <a:solidFill>
                  <a:schemeClr val="bg1"/>
                </a:solidFill>
                <a:latin typeface="Berlin Sans FB Demi" pitchFamily="34" charset="0"/>
              </a:rPr>
              <a:t>BARRENDERAS</a:t>
            </a:r>
          </a:p>
        </p:txBody>
      </p:sp>
      <p:pic>
        <p:nvPicPr>
          <p:cNvPr id="4" name="Picture 6" descr="C:\Users\Recursos Humanos\Downloads\escudo(1)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188640"/>
            <a:ext cx="1404203" cy="88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4226" y="2854701"/>
            <a:ext cx="3698298" cy="40789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BARRENDERA</a:t>
            </a:r>
          </a:p>
          <a:p>
            <a:pPr algn="ctr" eaLnBrk="1" hangingPunct="1"/>
            <a:r>
              <a:rPr lang="es-MX" sz="1200" b="1" dirty="0" smtClean="0"/>
              <a:t> </a:t>
            </a:r>
            <a:endParaRPr lang="es-MX" sz="1200" dirty="0" smtClean="0"/>
          </a:p>
        </p:txBody>
      </p:sp>
      <p:sp>
        <p:nvSpPr>
          <p:cNvPr id="6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2002" y="3348403"/>
            <a:ext cx="3700522" cy="379529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BARRENDERA</a:t>
            </a:r>
          </a:p>
          <a:p>
            <a:pPr algn="ctr" eaLnBrk="1" hangingPunct="1"/>
            <a:endParaRPr lang="es-MX" sz="1200" dirty="0" smtClean="0"/>
          </a:p>
        </p:txBody>
      </p:sp>
      <p:sp>
        <p:nvSpPr>
          <p:cNvPr id="7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7774" y="2290320"/>
            <a:ext cx="3694750" cy="47224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BARRENDERA</a:t>
            </a:r>
          </a:p>
          <a:p>
            <a:pPr algn="ctr" eaLnBrk="1" hangingPunct="1"/>
            <a:r>
              <a:rPr lang="es-MX" sz="1200" b="1" dirty="0" smtClean="0"/>
              <a:t> </a:t>
            </a:r>
            <a:endParaRPr lang="es-MX" sz="1200" dirty="0"/>
          </a:p>
        </p:txBody>
      </p:sp>
      <p:sp>
        <p:nvSpPr>
          <p:cNvPr id="8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56073" y="1289083"/>
            <a:ext cx="3600450" cy="3983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BARRENDERA</a:t>
            </a:r>
          </a:p>
          <a:p>
            <a:pPr algn="ctr" eaLnBrk="1" hangingPunct="1"/>
            <a:r>
              <a:rPr lang="es-MX" sz="1200" b="1" dirty="0" smtClean="0"/>
              <a:t> </a:t>
            </a:r>
            <a:endParaRPr lang="es-MX" sz="1200" dirty="0" smtClean="0"/>
          </a:p>
        </p:txBody>
      </p:sp>
      <p:sp>
        <p:nvSpPr>
          <p:cNvPr id="12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39787" y="4776180"/>
            <a:ext cx="3702737" cy="40531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BARRENDERA</a:t>
            </a:r>
          </a:p>
          <a:p>
            <a:pPr algn="ctr" eaLnBrk="1" hangingPunct="1"/>
            <a:r>
              <a:rPr lang="es-MX" sz="1200" b="1" dirty="0" smtClean="0"/>
              <a:t> </a:t>
            </a:r>
          </a:p>
        </p:txBody>
      </p:sp>
      <p:sp>
        <p:nvSpPr>
          <p:cNvPr id="13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2001" y="5258904"/>
            <a:ext cx="3714044" cy="41110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BARRENDERA</a:t>
            </a:r>
          </a:p>
          <a:p>
            <a:pPr algn="ctr" eaLnBrk="1" hangingPunct="1"/>
            <a:r>
              <a:rPr lang="es-MX" sz="1200" dirty="0" smtClean="0"/>
              <a:t>  </a:t>
            </a:r>
            <a:endParaRPr lang="es-MX" sz="1200" dirty="0"/>
          </a:p>
          <a:p>
            <a:pPr algn="ctr" eaLnBrk="1" hangingPunct="1"/>
            <a:endParaRPr lang="es-MX" sz="1200" dirty="0" smtClean="0"/>
          </a:p>
        </p:txBody>
      </p:sp>
      <p:sp>
        <p:nvSpPr>
          <p:cNvPr id="14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56073" y="2802562"/>
            <a:ext cx="3600450" cy="41041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BARRENDERA</a:t>
            </a:r>
          </a:p>
          <a:p>
            <a:pPr algn="ctr" eaLnBrk="1" hangingPunct="1"/>
            <a:endParaRPr lang="es-MX" sz="1200" dirty="0" smtClean="0"/>
          </a:p>
        </p:txBody>
      </p:sp>
      <p:sp>
        <p:nvSpPr>
          <p:cNvPr id="15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56073" y="2317705"/>
            <a:ext cx="3600450" cy="38031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endParaRPr lang="es-MX" sz="1200" dirty="0"/>
          </a:p>
          <a:p>
            <a:pPr algn="ctr" eaLnBrk="1" hangingPunct="1"/>
            <a:r>
              <a:rPr lang="es-MX" sz="1200" dirty="0" smtClean="0"/>
              <a:t> </a:t>
            </a:r>
          </a:p>
          <a:p>
            <a:pPr algn="ctr" eaLnBrk="1" hangingPunct="1"/>
            <a:endParaRPr lang="es-MX" sz="1200" dirty="0" smtClean="0"/>
          </a:p>
          <a:p>
            <a:pPr algn="ctr" eaLnBrk="1" hangingPunct="1"/>
            <a:endParaRPr lang="es-MX" sz="1200" dirty="0" smtClean="0"/>
          </a:p>
        </p:txBody>
      </p:sp>
      <p:sp>
        <p:nvSpPr>
          <p:cNvPr id="16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7774" y="1766535"/>
            <a:ext cx="3748159" cy="44562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BARRENDERA</a:t>
            </a:r>
          </a:p>
          <a:p>
            <a:pPr algn="ctr" eaLnBrk="1" hangingPunct="1"/>
            <a:r>
              <a:rPr lang="es-MX" sz="1200" b="1" dirty="0" smtClean="0"/>
              <a:t> </a:t>
            </a:r>
            <a:endParaRPr lang="es-MX" sz="1200" dirty="0" smtClean="0"/>
          </a:p>
        </p:txBody>
      </p:sp>
      <p:sp>
        <p:nvSpPr>
          <p:cNvPr id="17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2001" y="3787629"/>
            <a:ext cx="3714045" cy="36879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BARRENDERA</a:t>
            </a:r>
          </a:p>
        </p:txBody>
      </p:sp>
      <p:sp>
        <p:nvSpPr>
          <p:cNvPr id="18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56073" y="1774331"/>
            <a:ext cx="3600450" cy="40931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endParaRPr lang="es-MX" sz="1200" dirty="0"/>
          </a:p>
          <a:p>
            <a:pPr algn="ctr" eaLnBrk="1" hangingPunct="1"/>
            <a:r>
              <a:rPr lang="es-MX" sz="1200" dirty="0" smtClean="0"/>
              <a:t>BARRENDERA </a:t>
            </a:r>
          </a:p>
          <a:p>
            <a:pPr algn="ctr" eaLnBrk="1" hangingPunct="1"/>
            <a:endParaRPr lang="es-MX" sz="1200" dirty="0" smtClean="0"/>
          </a:p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BARRENDERA</a:t>
            </a:r>
          </a:p>
        </p:txBody>
      </p:sp>
      <p:sp>
        <p:nvSpPr>
          <p:cNvPr id="19" name="Line 9"/>
          <p:cNvSpPr>
            <a:spLocks noChangeShapeType="1"/>
          </p:cNvSpPr>
          <p:nvPr/>
        </p:nvSpPr>
        <p:spPr bwMode="auto">
          <a:xfrm flipH="1" flipV="1">
            <a:off x="4644006" y="1412776"/>
            <a:ext cx="2" cy="4051235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4" name="Line 9"/>
          <p:cNvSpPr>
            <a:spLocks noChangeShapeType="1"/>
          </p:cNvSpPr>
          <p:nvPr/>
        </p:nvSpPr>
        <p:spPr bwMode="auto">
          <a:xfrm flipH="1" flipV="1">
            <a:off x="3995934" y="1412776"/>
            <a:ext cx="1260138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31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2002" y="4252965"/>
            <a:ext cx="3714045" cy="39874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 BARRENDERA</a:t>
            </a:r>
          </a:p>
          <a:p>
            <a:pPr algn="ctr" eaLnBrk="1" hangingPunct="1"/>
            <a:r>
              <a:rPr lang="es-MX" sz="1200" b="1" dirty="0" smtClean="0"/>
              <a:t> </a:t>
            </a:r>
          </a:p>
        </p:txBody>
      </p:sp>
      <p:sp>
        <p:nvSpPr>
          <p:cNvPr id="34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64860" y="1289083"/>
            <a:ext cx="3731075" cy="3983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BARRENDERA</a:t>
            </a:r>
          </a:p>
          <a:p>
            <a:pPr algn="ctr" eaLnBrk="1" hangingPunct="1"/>
            <a:r>
              <a:rPr lang="es-MX" sz="1200" b="1" dirty="0" smtClean="0"/>
              <a:t> </a:t>
            </a:r>
            <a:endParaRPr lang="es-MX" sz="1200" dirty="0" smtClean="0"/>
          </a:p>
        </p:txBody>
      </p:sp>
      <p:sp>
        <p:nvSpPr>
          <p:cNvPr id="35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68023" y="3317518"/>
            <a:ext cx="3600450" cy="41041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BARRENDERA</a:t>
            </a:r>
          </a:p>
          <a:p>
            <a:pPr algn="ctr" eaLnBrk="1" hangingPunct="1"/>
            <a:r>
              <a:rPr lang="es-MX" sz="1200" b="1" dirty="0" smtClean="0"/>
              <a:t> </a:t>
            </a:r>
            <a:endParaRPr lang="es-MX" sz="1200" dirty="0" smtClean="0"/>
          </a:p>
        </p:txBody>
      </p:sp>
      <p:sp>
        <p:nvSpPr>
          <p:cNvPr id="36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68023" y="3832474"/>
            <a:ext cx="3600450" cy="41041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BARRENDERA</a:t>
            </a:r>
          </a:p>
          <a:p>
            <a:pPr algn="ctr" eaLnBrk="1" hangingPunct="1"/>
            <a:r>
              <a:rPr lang="es-MX" sz="1200" b="1" dirty="0" smtClean="0"/>
              <a:t> </a:t>
            </a:r>
            <a:endParaRPr lang="es-MX" sz="1200" dirty="0" smtClean="0"/>
          </a:p>
        </p:txBody>
      </p:sp>
      <p:sp>
        <p:nvSpPr>
          <p:cNvPr id="38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89085" y="4347430"/>
            <a:ext cx="3600450" cy="41041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BARRENDERA</a:t>
            </a:r>
          </a:p>
          <a:p>
            <a:pPr algn="ctr" eaLnBrk="1" hangingPunct="1"/>
            <a:r>
              <a:rPr lang="es-MX" sz="1200" b="1" dirty="0" smtClean="0"/>
              <a:t> </a:t>
            </a:r>
            <a:endParaRPr lang="es-MX" sz="1200" dirty="0" smtClean="0"/>
          </a:p>
        </p:txBody>
      </p:sp>
      <p:sp>
        <p:nvSpPr>
          <p:cNvPr id="25" name="Line 9"/>
          <p:cNvSpPr>
            <a:spLocks noChangeShapeType="1"/>
          </p:cNvSpPr>
          <p:nvPr/>
        </p:nvSpPr>
        <p:spPr bwMode="auto">
          <a:xfrm flipH="1">
            <a:off x="3942522" y="3051888"/>
            <a:ext cx="1313548" cy="883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6" name="Line 9"/>
          <p:cNvSpPr>
            <a:spLocks noChangeShapeType="1"/>
          </p:cNvSpPr>
          <p:nvPr/>
        </p:nvSpPr>
        <p:spPr bwMode="auto">
          <a:xfrm flipH="1" flipV="1">
            <a:off x="4013937" y="1988840"/>
            <a:ext cx="1260138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7" name="Line 9"/>
          <p:cNvSpPr>
            <a:spLocks noChangeShapeType="1"/>
          </p:cNvSpPr>
          <p:nvPr/>
        </p:nvSpPr>
        <p:spPr bwMode="auto">
          <a:xfrm flipH="1" flipV="1">
            <a:off x="3956044" y="2492894"/>
            <a:ext cx="1300026" cy="7355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8" name="Line 9"/>
          <p:cNvSpPr>
            <a:spLocks noChangeShapeType="1"/>
          </p:cNvSpPr>
          <p:nvPr/>
        </p:nvSpPr>
        <p:spPr bwMode="auto">
          <a:xfrm flipH="1" flipV="1">
            <a:off x="3942524" y="3501008"/>
            <a:ext cx="1313546" cy="10914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9" name="Line 9"/>
          <p:cNvSpPr>
            <a:spLocks noChangeShapeType="1"/>
          </p:cNvSpPr>
          <p:nvPr/>
        </p:nvSpPr>
        <p:spPr bwMode="auto">
          <a:xfrm flipH="1">
            <a:off x="3956044" y="3972027"/>
            <a:ext cx="1293152" cy="203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30" name="Line 9"/>
          <p:cNvSpPr>
            <a:spLocks noChangeShapeType="1"/>
          </p:cNvSpPr>
          <p:nvPr/>
        </p:nvSpPr>
        <p:spPr bwMode="auto">
          <a:xfrm flipH="1">
            <a:off x="3959480" y="4980037"/>
            <a:ext cx="1296589" cy="2908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39" name="Line 9"/>
          <p:cNvSpPr>
            <a:spLocks noChangeShapeType="1"/>
          </p:cNvSpPr>
          <p:nvPr/>
        </p:nvSpPr>
        <p:spPr bwMode="auto">
          <a:xfrm flipH="1" flipV="1">
            <a:off x="3962916" y="4452541"/>
            <a:ext cx="1326168" cy="13786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40" name="Line 9"/>
          <p:cNvSpPr>
            <a:spLocks noChangeShapeType="1"/>
          </p:cNvSpPr>
          <p:nvPr/>
        </p:nvSpPr>
        <p:spPr bwMode="auto">
          <a:xfrm flipH="1" flipV="1">
            <a:off x="3942523" y="5440344"/>
            <a:ext cx="694611" cy="1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37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68023" y="4902188"/>
            <a:ext cx="3600450" cy="41041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BARRENDERA</a:t>
            </a:r>
          </a:p>
          <a:p>
            <a:pPr algn="ctr" eaLnBrk="1" hangingPunct="1"/>
            <a:r>
              <a:rPr lang="es-MX" sz="1200" b="1" dirty="0" smtClean="0"/>
              <a:t> </a:t>
            </a:r>
            <a:endParaRPr lang="es-MX" sz="1200" dirty="0" smtClean="0"/>
          </a:p>
        </p:txBody>
      </p:sp>
      <p:pic>
        <p:nvPicPr>
          <p:cNvPr id="41" name="Imagen 4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85" y="-331"/>
            <a:ext cx="1512168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119668"/>
      </p:ext>
    </p:extLst>
  </p:cSld>
  <p:clrMapOvr>
    <a:masterClrMapping/>
  </p:clrMapOvr>
  <p:transition spd="slow">
    <p:split orient="vert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:\Users\Recursos Humanos\Downloads\escudo(1)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188640"/>
            <a:ext cx="144021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51520" y="4302950"/>
            <a:ext cx="360045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JARDINERO A</a:t>
            </a:r>
          </a:p>
        </p:txBody>
      </p:sp>
      <p:sp>
        <p:nvSpPr>
          <p:cNvPr id="6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34303" y="3439035"/>
            <a:ext cx="360045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JARDINERO A</a:t>
            </a:r>
          </a:p>
        </p:txBody>
      </p:sp>
      <p:sp>
        <p:nvSpPr>
          <p:cNvPr id="7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18588" y="5121374"/>
            <a:ext cx="360045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JARDINERO B</a:t>
            </a:r>
          </a:p>
        </p:txBody>
      </p:sp>
      <p:sp>
        <p:nvSpPr>
          <p:cNvPr id="16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34303" y="2529086"/>
            <a:ext cx="360045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SUPERVISOR DE JARDINERIA B</a:t>
            </a:r>
          </a:p>
        </p:txBody>
      </p:sp>
      <p:sp>
        <p:nvSpPr>
          <p:cNvPr id="17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51520" y="1736998"/>
            <a:ext cx="360045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SUPERVISOR DE JARDINERIA A</a:t>
            </a:r>
          </a:p>
          <a:p>
            <a:pPr algn="ctr" eaLnBrk="1" hangingPunct="1"/>
            <a:r>
              <a:rPr lang="es-MX" sz="1200" b="1" dirty="0" smtClean="0"/>
              <a:t> </a:t>
            </a:r>
            <a:endParaRPr lang="es-MX" sz="1200" dirty="0"/>
          </a:p>
        </p:txBody>
      </p:sp>
      <p:sp>
        <p:nvSpPr>
          <p:cNvPr id="19" name="Line 9"/>
          <p:cNvSpPr>
            <a:spLocks noChangeShapeType="1"/>
          </p:cNvSpPr>
          <p:nvPr/>
        </p:nvSpPr>
        <p:spPr bwMode="auto">
          <a:xfrm flipV="1">
            <a:off x="3851920" y="2060848"/>
            <a:ext cx="1440160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0" name="Line 9"/>
          <p:cNvSpPr>
            <a:spLocks noChangeShapeType="1"/>
          </p:cNvSpPr>
          <p:nvPr/>
        </p:nvSpPr>
        <p:spPr bwMode="auto">
          <a:xfrm flipV="1">
            <a:off x="3851920" y="2852936"/>
            <a:ext cx="1512168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1" name="Line 9"/>
          <p:cNvSpPr>
            <a:spLocks noChangeShapeType="1"/>
          </p:cNvSpPr>
          <p:nvPr/>
        </p:nvSpPr>
        <p:spPr bwMode="auto">
          <a:xfrm flipV="1">
            <a:off x="3851920" y="3717032"/>
            <a:ext cx="1512168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2" name="Line 9"/>
          <p:cNvSpPr>
            <a:spLocks noChangeShapeType="1"/>
          </p:cNvSpPr>
          <p:nvPr/>
        </p:nvSpPr>
        <p:spPr bwMode="auto">
          <a:xfrm>
            <a:off x="3851920" y="4509120"/>
            <a:ext cx="1472903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3" name="Line 9"/>
          <p:cNvSpPr>
            <a:spLocks noChangeShapeType="1"/>
          </p:cNvSpPr>
          <p:nvPr/>
        </p:nvSpPr>
        <p:spPr bwMode="auto">
          <a:xfrm flipV="1">
            <a:off x="3819038" y="6237312"/>
            <a:ext cx="1545050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5" name="Line 9"/>
          <p:cNvSpPr>
            <a:spLocks noChangeShapeType="1"/>
          </p:cNvSpPr>
          <p:nvPr/>
        </p:nvSpPr>
        <p:spPr bwMode="auto">
          <a:xfrm flipV="1">
            <a:off x="4499992" y="2060848"/>
            <a:ext cx="36004" cy="4176464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6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308979" y="5088463"/>
            <a:ext cx="3528711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ENC.JARDIN B LAS TROJES</a:t>
            </a:r>
          </a:p>
        </p:txBody>
      </p:sp>
      <p:sp>
        <p:nvSpPr>
          <p:cNvPr id="27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92080" y="2485975"/>
            <a:ext cx="354561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ENC. JARDIN B LA HACIENDITA</a:t>
            </a:r>
          </a:p>
          <a:p>
            <a:pPr algn="ctr" eaLnBrk="1" hangingPunct="1"/>
            <a:endParaRPr lang="es-MX" sz="1200" b="1" dirty="0"/>
          </a:p>
        </p:txBody>
      </p:sp>
      <p:sp>
        <p:nvSpPr>
          <p:cNvPr id="28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95312" y="3306739"/>
            <a:ext cx="3542378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ENC.JARDIN B IBARRA</a:t>
            </a:r>
          </a:p>
        </p:txBody>
      </p:sp>
      <p:sp>
        <p:nvSpPr>
          <p:cNvPr id="29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324823" y="4204819"/>
            <a:ext cx="3512867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ENC. JARDIN B GACHUPINES</a:t>
            </a:r>
          </a:p>
        </p:txBody>
      </p:sp>
      <p:sp>
        <p:nvSpPr>
          <p:cNvPr id="32" name="Rectangle 1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843808" y="702359"/>
            <a:ext cx="3744416" cy="46166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MX" sz="2400" b="1" dirty="0" smtClean="0">
                <a:solidFill>
                  <a:schemeClr val="bg1"/>
                </a:solidFill>
                <a:latin typeface="Berlin Sans FB Demi" pitchFamily="34" charset="0"/>
              </a:rPr>
              <a:t>PARQUES Y JARDINES  </a:t>
            </a:r>
          </a:p>
        </p:txBody>
      </p:sp>
      <p:sp>
        <p:nvSpPr>
          <p:cNvPr id="24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324823" y="5885446"/>
            <a:ext cx="3512867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ENC. JARDIN B LA TINAJA</a:t>
            </a:r>
          </a:p>
        </p:txBody>
      </p:sp>
      <p:pic>
        <p:nvPicPr>
          <p:cNvPr id="30" name="Imagen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1512168" cy="1224136"/>
          </a:xfrm>
          <a:prstGeom prst="rect">
            <a:avLst/>
          </a:prstGeom>
        </p:spPr>
      </p:pic>
      <p:sp>
        <p:nvSpPr>
          <p:cNvPr id="31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34303" y="5885446"/>
            <a:ext cx="360045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JARDINERO B</a:t>
            </a:r>
          </a:p>
        </p:txBody>
      </p:sp>
      <p:sp>
        <p:nvSpPr>
          <p:cNvPr id="33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92080" y="1763334"/>
            <a:ext cx="3545610" cy="61647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ENC. JARDIN A LA  ESCONDIDA </a:t>
            </a:r>
          </a:p>
          <a:p>
            <a:pPr algn="ctr" eaLnBrk="1" hangingPunct="1"/>
            <a:r>
              <a:rPr lang="es-MX" sz="1200" b="1" dirty="0" smtClean="0"/>
              <a:t> </a:t>
            </a:r>
            <a:endParaRPr lang="es-MX" sz="1200" dirty="0"/>
          </a:p>
        </p:txBody>
      </p:sp>
      <p:sp>
        <p:nvSpPr>
          <p:cNvPr id="34" name="Line 9"/>
          <p:cNvSpPr>
            <a:spLocks noChangeShapeType="1"/>
          </p:cNvSpPr>
          <p:nvPr/>
        </p:nvSpPr>
        <p:spPr bwMode="auto">
          <a:xfrm flipV="1">
            <a:off x="3819038" y="5445224"/>
            <a:ext cx="1473042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</p:spTree>
  </p:cSld>
  <p:clrMapOvr>
    <a:masterClrMapping/>
  </p:clrMapOvr>
  <p:transition spd="slow">
    <p:split orient="vert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:\Users\Recursos Humanos\Downloads\escudo(1)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188640"/>
            <a:ext cx="1440160" cy="74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627784" y="829167"/>
            <a:ext cx="3672408" cy="33855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MX" sz="1600" b="1" dirty="0" smtClean="0">
                <a:solidFill>
                  <a:schemeClr val="bg1"/>
                </a:solidFill>
                <a:latin typeface="Berlin Sans FB Demi" pitchFamily="34" charset="0"/>
              </a:rPr>
              <a:t>PARQUES Y JARDINES</a:t>
            </a:r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1512168" cy="809804"/>
          </a:xfrm>
          <a:prstGeom prst="rect">
            <a:avLst/>
          </a:prstGeom>
        </p:spPr>
      </p:pic>
      <p:sp>
        <p:nvSpPr>
          <p:cNvPr id="5" name="Line 9"/>
          <p:cNvSpPr>
            <a:spLocks noChangeShapeType="1"/>
          </p:cNvSpPr>
          <p:nvPr/>
        </p:nvSpPr>
        <p:spPr bwMode="auto">
          <a:xfrm flipV="1">
            <a:off x="3851920" y="2060848"/>
            <a:ext cx="1440160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6" name="Line 9"/>
          <p:cNvSpPr>
            <a:spLocks noChangeShapeType="1"/>
          </p:cNvSpPr>
          <p:nvPr/>
        </p:nvSpPr>
        <p:spPr bwMode="auto">
          <a:xfrm flipV="1">
            <a:off x="3851920" y="2852936"/>
            <a:ext cx="1512168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 flipH="1" flipV="1">
            <a:off x="4572000" y="2060848"/>
            <a:ext cx="0" cy="792088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2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324823" y="1707966"/>
            <a:ext cx="354561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ENC. PARQUE INFANTIL Y JARDIN EL TORREIN</a:t>
            </a:r>
          </a:p>
        </p:txBody>
      </p:sp>
      <p:sp>
        <p:nvSpPr>
          <p:cNvPr id="14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68365" y="2529085"/>
            <a:ext cx="3542378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ENC. ECO- PARQUE LAS TROJES</a:t>
            </a:r>
          </a:p>
        </p:txBody>
      </p:sp>
      <p:sp>
        <p:nvSpPr>
          <p:cNvPr id="15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324823" y="2529085"/>
            <a:ext cx="354561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AUXILIAR LIMPIA EL MEZQUITE</a:t>
            </a:r>
          </a:p>
        </p:txBody>
      </p:sp>
      <p:sp>
        <p:nvSpPr>
          <p:cNvPr id="17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06310" y="1702093"/>
            <a:ext cx="3545610" cy="61647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ENC. JARDIN B EL POTRERO</a:t>
            </a:r>
          </a:p>
        </p:txBody>
      </p:sp>
    </p:spTree>
  </p:cSld>
  <p:clrMapOvr>
    <a:masterClrMapping/>
  </p:clrMapOvr>
  <p:transition spd="slow">
    <p:split orient="vert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_s517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691680" y="1215240"/>
            <a:ext cx="5544616" cy="67116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600" dirty="0" smtClean="0"/>
              <a:t>JEFE DE DEPARTAMENTO B </a:t>
            </a:r>
            <a:endParaRPr lang="es-MX" sz="1600" dirty="0"/>
          </a:p>
        </p:txBody>
      </p:sp>
      <p:pic>
        <p:nvPicPr>
          <p:cNvPr id="4" name="Picture 6" descr="C:\Users\Recursos Humanos\Downloads\escudo(1)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188640"/>
            <a:ext cx="1440160" cy="74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01251" y="3111641"/>
            <a:ext cx="4176464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PENTA BASICO DE FUT BOL</a:t>
            </a:r>
          </a:p>
          <a:p>
            <a:pPr algn="ctr" eaLnBrk="1" hangingPunct="1"/>
            <a:r>
              <a:rPr lang="es-MX" sz="1200" b="1" dirty="0" smtClean="0"/>
              <a:t>  </a:t>
            </a:r>
          </a:p>
          <a:p>
            <a:pPr algn="ctr" eaLnBrk="1" hangingPunct="1"/>
            <a:endParaRPr lang="es-MX" sz="1200" dirty="0"/>
          </a:p>
        </p:txBody>
      </p:sp>
      <p:sp>
        <p:nvSpPr>
          <p:cNvPr id="7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783251" y="2138377"/>
            <a:ext cx="4176464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ENCARGADO DE LA UNIDAD DEPORTIVA  </a:t>
            </a:r>
          </a:p>
          <a:p>
            <a:pPr algn="ctr" eaLnBrk="1" hangingPunct="1"/>
            <a:endParaRPr lang="es-MX" sz="1200" dirty="0"/>
          </a:p>
        </p:txBody>
      </p:sp>
      <p:sp>
        <p:nvSpPr>
          <p:cNvPr id="8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783251" y="5038209"/>
            <a:ext cx="4176464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AUXILIAR EN UNIDAD DEPORTIVA A</a:t>
            </a:r>
          </a:p>
          <a:p>
            <a:pPr algn="ctr" eaLnBrk="1" hangingPunct="1"/>
            <a:endParaRPr lang="es-MX" sz="1200" dirty="0"/>
          </a:p>
        </p:txBody>
      </p:sp>
      <p:sp>
        <p:nvSpPr>
          <p:cNvPr id="9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60352" y="3947721"/>
            <a:ext cx="4176464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PENTABASICO DE BEISBOL</a:t>
            </a:r>
          </a:p>
          <a:p>
            <a:pPr algn="ctr" eaLnBrk="1" hangingPunct="1"/>
            <a:endParaRPr lang="es-MX" sz="1200" dirty="0"/>
          </a:p>
        </p:txBody>
      </p:sp>
      <p:sp>
        <p:nvSpPr>
          <p:cNvPr id="10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770732" y="4108365"/>
            <a:ext cx="4176464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AUXILIAR EN UNIDAD DEPORTIVA   A</a:t>
            </a:r>
          </a:p>
          <a:p>
            <a:pPr algn="ctr" eaLnBrk="1" hangingPunct="1"/>
            <a:endParaRPr lang="es-MX" sz="1200" dirty="0"/>
          </a:p>
        </p:txBody>
      </p:sp>
      <p:sp>
        <p:nvSpPr>
          <p:cNvPr id="13" name="Rectangle 1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627784" y="188640"/>
            <a:ext cx="3672408" cy="33855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MX" sz="1600" b="1" dirty="0" smtClean="0">
                <a:solidFill>
                  <a:schemeClr val="bg1"/>
                </a:solidFill>
                <a:latin typeface="Berlin Sans FB Demi" pitchFamily="34" charset="0"/>
              </a:rPr>
              <a:t>COMISION MUNICIPAL DEL DEPORTE </a:t>
            </a:r>
          </a:p>
        </p:txBody>
      </p:sp>
      <p:sp>
        <p:nvSpPr>
          <p:cNvPr id="14" name="Line 9"/>
          <p:cNvSpPr>
            <a:spLocks noChangeShapeType="1"/>
          </p:cNvSpPr>
          <p:nvPr/>
        </p:nvSpPr>
        <p:spPr bwMode="auto">
          <a:xfrm flipV="1">
            <a:off x="4567226" y="2709106"/>
            <a:ext cx="4774" cy="2759552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5" name="Line 9"/>
          <p:cNvSpPr>
            <a:spLocks noChangeShapeType="1"/>
          </p:cNvSpPr>
          <p:nvPr/>
        </p:nvSpPr>
        <p:spPr bwMode="auto">
          <a:xfrm flipH="1" flipV="1">
            <a:off x="4351202" y="2439283"/>
            <a:ext cx="432048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6" name="Line 9"/>
          <p:cNvSpPr>
            <a:spLocks noChangeShapeType="1"/>
          </p:cNvSpPr>
          <p:nvPr/>
        </p:nvSpPr>
        <p:spPr bwMode="auto">
          <a:xfrm flipH="1" flipV="1">
            <a:off x="4377715" y="3435731"/>
            <a:ext cx="432048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7" name="Line 9"/>
          <p:cNvSpPr>
            <a:spLocks noChangeShapeType="1"/>
          </p:cNvSpPr>
          <p:nvPr/>
        </p:nvSpPr>
        <p:spPr bwMode="auto">
          <a:xfrm flipH="1" flipV="1">
            <a:off x="4330543" y="4509120"/>
            <a:ext cx="432048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2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802535" y="3110809"/>
            <a:ext cx="4176464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AUXILIAR EN UNIDAD DEPORTIVA A</a:t>
            </a:r>
          </a:p>
          <a:p>
            <a:pPr algn="ctr" eaLnBrk="1" hangingPunct="1"/>
            <a:endParaRPr lang="es-MX" sz="1200" dirty="0"/>
          </a:p>
        </p:txBody>
      </p:sp>
      <p:sp>
        <p:nvSpPr>
          <p:cNvPr id="23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60352" y="5802233"/>
            <a:ext cx="4176464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PROMOTOR DE BEISBOL INFANTIL</a:t>
            </a:r>
          </a:p>
          <a:p>
            <a:pPr algn="ctr" eaLnBrk="1" hangingPunct="1"/>
            <a:endParaRPr lang="es-MX" sz="1200" dirty="0"/>
          </a:p>
        </p:txBody>
      </p:sp>
      <p:sp>
        <p:nvSpPr>
          <p:cNvPr id="24" name="Line 9"/>
          <p:cNvSpPr>
            <a:spLocks noChangeShapeType="1"/>
          </p:cNvSpPr>
          <p:nvPr/>
        </p:nvSpPr>
        <p:spPr bwMode="auto">
          <a:xfrm flipH="1" flipV="1">
            <a:off x="4330543" y="5468658"/>
            <a:ext cx="432048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7" name="Line 9"/>
          <p:cNvSpPr>
            <a:spLocks noChangeShapeType="1"/>
          </p:cNvSpPr>
          <p:nvPr/>
        </p:nvSpPr>
        <p:spPr bwMode="auto">
          <a:xfrm flipH="1" flipV="1">
            <a:off x="4567226" y="1886400"/>
            <a:ext cx="0" cy="822705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1512168" cy="809804"/>
          </a:xfrm>
          <a:prstGeom prst="rect">
            <a:avLst/>
          </a:prstGeom>
        </p:spPr>
      </p:pic>
      <p:sp>
        <p:nvSpPr>
          <p:cNvPr id="21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27766" y="2142043"/>
            <a:ext cx="4123435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SECRETARIA </a:t>
            </a:r>
            <a:r>
              <a:rPr lang="es-MX" sz="1200" dirty="0"/>
              <a:t>B</a:t>
            </a:r>
            <a:endParaRPr lang="es-MX" sz="1200" dirty="0" smtClean="0"/>
          </a:p>
          <a:p>
            <a:pPr algn="ctr" eaLnBrk="1" hangingPunct="1"/>
            <a:r>
              <a:rPr lang="es-MX" sz="1200" b="1" dirty="0" smtClean="0"/>
              <a:t> </a:t>
            </a:r>
            <a:endParaRPr lang="es-MX" sz="1200" dirty="0" smtClean="0"/>
          </a:p>
        </p:txBody>
      </p:sp>
      <p:sp>
        <p:nvSpPr>
          <p:cNvPr id="25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3160" y="4993752"/>
            <a:ext cx="4190848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endParaRPr lang="es-MX" sz="1200" dirty="0"/>
          </a:p>
          <a:p>
            <a:pPr algn="ctr" eaLnBrk="1" hangingPunct="1"/>
            <a:r>
              <a:rPr lang="es-MX" sz="1200" dirty="0" smtClean="0"/>
              <a:t>PROMOTOR DEL DEPORTE</a:t>
            </a:r>
          </a:p>
          <a:p>
            <a:pPr algn="ctr" eaLnBrk="1" hangingPunct="1"/>
            <a:endParaRPr lang="es-MX" sz="1200" dirty="0"/>
          </a:p>
          <a:p>
            <a:pPr algn="ctr" eaLnBrk="1" hangingPunct="1"/>
            <a:endParaRPr lang="es-MX" sz="1200" dirty="0" smtClean="0"/>
          </a:p>
        </p:txBody>
      </p:sp>
    </p:spTree>
    <p:extLst>
      <p:ext uri="{BB962C8B-B14F-4D97-AF65-F5344CB8AC3E}">
        <p14:creationId xmlns:p14="http://schemas.microsoft.com/office/powerpoint/2010/main" val="592327138"/>
      </p:ext>
    </p:extLst>
  </p:cSld>
  <p:clrMapOvr>
    <a:masterClrMapping/>
  </p:clrMapOvr>
  <p:transition spd="slow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Line 7"/>
          <p:cNvSpPr>
            <a:spLocks noChangeShapeType="1"/>
          </p:cNvSpPr>
          <p:nvPr/>
        </p:nvSpPr>
        <p:spPr bwMode="auto">
          <a:xfrm flipH="1">
            <a:off x="5724128" y="4267777"/>
            <a:ext cx="0" cy="469736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 dirty="0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010400" y="-381000"/>
            <a:ext cx="2133600" cy="228600"/>
          </a:xfrm>
          <a:prstGeom prst="rect">
            <a:avLst/>
          </a:prstGeom>
          <a:solidFill>
            <a:schemeClr val="accent1"/>
          </a:solidFill>
          <a:ln>
            <a:miter lim="800000"/>
            <a:headEnd/>
            <a:tailEnd/>
          </a:ln>
        </p:spPr>
        <p:txBody>
          <a:bodyPr>
            <a:normAutofit/>
          </a:bodyPr>
          <a:lstStyle/>
          <a:p>
            <a:pPr eaLnBrk="1" hangingPunct="1"/>
            <a:r>
              <a:rPr lang="es-MX" sz="900" b="1" dirty="0" smtClean="0"/>
              <a:t>PRESIDENCIA</a:t>
            </a:r>
            <a:endParaRPr lang="es-ES" sz="900" b="1" dirty="0" smtClean="0"/>
          </a:p>
        </p:txBody>
      </p:sp>
      <p:sp>
        <p:nvSpPr>
          <p:cNvPr id="7175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708352" y="1450013"/>
            <a:ext cx="5328592" cy="100761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2000" dirty="0" smtClean="0"/>
              <a:t>PRESIDENTE MUNICIPAL</a:t>
            </a:r>
            <a:endParaRPr lang="es-MX" sz="2000" dirty="0"/>
          </a:p>
        </p:txBody>
      </p:sp>
      <p:sp>
        <p:nvSpPr>
          <p:cNvPr id="7176" name="AutoShape 3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99915" y="4639197"/>
            <a:ext cx="3702675" cy="65047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400" dirty="0" smtClean="0"/>
          </a:p>
          <a:p>
            <a:pPr algn="ctr" eaLnBrk="1" hangingPunct="1"/>
            <a:r>
              <a:rPr lang="es-MX" sz="1400" dirty="0" smtClean="0"/>
              <a:t>ASISTENTE PERSONAL DEL PRESIDENTE</a:t>
            </a:r>
          </a:p>
          <a:p>
            <a:pPr algn="ctr" eaLnBrk="1" hangingPunct="1"/>
            <a:endParaRPr lang="es-ES" sz="1400" b="1" dirty="0"/>
          </a:p>
        </p:txBody>
      </p:sp>
      <p:sp>
        <p:nvSpPr>
          <p:cNvPr id="37901" name="Rectangle 13"/>
          <p:cNvSpPr>
            <a:spLocks noChangeArrowheads="1"/>
          </p:cNvSpPr>
          <p:nvPr/>
        </p:nvSpPr>
        <p:spPr bwMode="auto">
          <a:xfrm>
            <a:off x="3031730" y="356345"/>
            <a:ext cx="2681836" cy="40011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MX" sz="2000" b="1" dirty="0">
                <a:solidFill>
                  <a:schemeClr val="bg1"/>
                </a:solidFill>
                <a:latin typeface="Berlin Sans FB Demi" pitchFamily="34" charset="0"/>
              </a:rPr>
              <a:t>PRESIDENCIA</a:t>
            </a:r>
            <a:r>
              <a:rPr lang="es-MX" sz="1600" b="1" dirty="0">
                <a:solidFill>
                  <a:schemeClr val="bg1"/>
                </a:solidFill>
                <a:latin typeface="Berlin Sans FB Demi" pitchFamily="34" charset="0"/>
              </a:rPr>
              <a:t> </a:t>
            </a:r>
            <a:endParaRPr lang="es-ES" sz="1600" b="1" dirty="0">
              <a:solidFill>
                <a:schemeClr val="bg1"/>
              </a:solidFill>
              <a:latin typeface="Berlin Sans FB Demi" pitchFamily="34" charset="0"/>
              <a:hlinkClick r:id="rId2" action="ppaction://hlinksldjump"/>
            </a:endParaRPr>
          </a:p>
        </p:txBody>
      </p:sp>
      <p:pic>
        <p:nvPicPr>
          <p:cNvPr id="7185" name="Picture 6" descr="C:\Users\Recursos Humanos\Downloads\escudo(1)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28" y="142930"/>
            <a:ext cx="1289472" cy="119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AutoShape 3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195211" y="2751131"/>
            <a:ext cx="3865585" cy="61721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400" dirty="0" smtClean="0"/>
          </a:p>
          <a:p>
            <a:pPr algn="ctr" eaLnBrk="1" hangingPunct="1"/>
            <a:endParaRPr lang="es-MX" sz="1400" dirty="0" smtClean="0"/>
          </a:p>
          <a:p>
            <a:pPr algn="ctr" eaLnBrk="1" hangingPunct="1"/>
            <a:endParaRPr lang="es-MX" sz="1400" dirty="0" smtClean="0"/>
          </a:p>
          <a:p>
            <a:pPr algn="ctr" eaLnBrk="1" hangingPunct="1"/>
            <a:r>
              <a:rPr lang="es-MX" sz="1400" dirty="0" smtClean="0"/>
              <a:t>ASESOR JURIDICO</a:t>
            </a:r>
          </a:p>
          <a:p>
            <a:pPr algn="ctr" eaLnBrk="1" hangingPunct="1"/>
            <a:endParaRPr lang="es-MX" sz="1200" dirty="0" smtClean="0"/>
          </a:p>
          <a:p>
            <a:pPr algn="ctr" eaLnBrk="1" hangingPunct="1"/>
            <a:endParaRPr lang="es-MX" sz="1400" dirty="0"/>
          </a:p>
          <a:p>
            <a:pPr algn="ctr" eaLnBrk="1" hangingPunct="1"/>
            <a:endParaRPr lang="es-ES" sz="1400" b="1" dirty="0"/>
          </a:p>
        </p:txBody>
      </p:sp>
      <p:sp>
        <p:nvSpPr>
          <p:cNvPr id="19" name="Line 7"/>
          <p:cNvSpPr>
            <a:spLocks noChangeShapeType="1"/>
          </p:cNvSpPr>
          <p:nvPr/>
        </p:nvSpPr>
        <p:spPr bwMode="auto">
          <a:xfrm flipH="1">
            <a:off x="4130754" y="2437019"/>
            <a:ext cx="3" cy="339376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 dirty="0"/>
          </a:p>
        </p:txBody>
      </p:sp>
      <p:sp>
        <p:nvSpPr>
          <p:cNvPr id="13" name="AutoShape 3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819278" y="5632856"/>
            <a:ext cx="3748876" cy="57626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400" dirty="0" smtClean="0"/>
          </a:p>
          <a:p>
            <a:pPr algn="ctr" eaLnBrk="1" hangingPunct="1"/>
            <a:r>
              <a:rPr lang="es-MX" sz="1400" dirty="0" smtClean="0"/>
              <a:t>AUXILIAR</a:t>
            </a:r>
            <a:endParaRPr lang="es-ES" sz="1400" b="1" dirty="0"/>
          </a:p>
          <a:p>
            <a:pPr algn="ctr" eaLnBrk="1" hangingPunct="1"/>
            <a:endParaRPr lang="es-MX" sz="1400" dirty="0" smtClean="0"/>
          </a:p>
        </p:txBody>
      </p:sp>
      <p:sp>
        <p:nvSpPr>
          <p:cNvPr id="14" name="AutoShape 3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751730" y="3818061"/>
            <a:ext cx="3816424" cy="57626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400" dirty="0" smtClean="0"/>
              <a:t>CHOFER DE PRESIDENCIA</a:t>
            </a:r>
          </a:p>
          <a:p>
            <a:pPr algn="ctr" eaLnBrk="1" hangingPunct="1"/>
            <a:endParaRPr lang="es-ES" sz="1400" b="1" dirty="0"/>
          </a:p>
        </p:txBody>
      </p:sp>
      <p:sp>
        <p:nvSpPr>
          <p:cNvPr id="16" name="Line 7"/>
          <p:cNvSpPr>
            <a:spLocks noChangeShapeType="1"/>
          </p:cNvSpPr>
          <p:nvPr/>
        </p:nvSpPr>
        <p:spPr bwMode="auto">
          <a:xfrm flipH="1">
            <a:off x="2627784" y="4345549"/>
            <a:ext cx="0" cy="293648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 dirty="0"/>
          </a:p>
        </p:txBody>
      </p:sp>
      <p:sp>
        <p:nvSpPr>
          <p:cNvPr id="17" name="Line 7"/>
          <p:cNvSpPr>
            <a:spLocks noChangeShapeType="1"/>
          </p:cNvSpPr>
          <p:nvPr/>
        </p:nvSpPr>
        <p:spPr bwMode="auto">
          <a:xfrm flipH="1">
            <a:off x="5724128" y="3368346"/>
            <a:ext cx="0" cy="449715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 dirty="0"/>
          </a:p>
        </p:txBody>
      </p:sp>
      <p:sp>
        <p:nvSpPr>
          <p:cNvPr id="20" name="AutoShape 3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772608" y="4713404"/>
            <a:ext cx="3865585" cy="57626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400" dirty="0" smtClean="0"/>
              <a:t>SECRETARIA A</a:t>
            </a:r>
            <a:endParaRPr lang="es-MX" sz="1400" dirty="0"/>
          </a:p>
          <a:p>
            <a:pPr algn="ctr" eaLnBrk="1" hangingPunct="1"/>
            <a:endParaRPr lang="es-ES" sz="1400" b="1" dirty="0"/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32" y="1"/>
            <a:ext cx="1783122" cy="1340767"/>
          </a:xfrm>
          <a:prstGeom prst="rect">
            <a:avLst/>
          </a:prstGeom>
        </p:spPr>
      </p:pic>
      <p:sp>
        <p:nvSpPr>
          <p:cNvPr id="21" name="AutoShape 3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87111" y="3769286"/>
            <a:ext cx="3748876" cy="57626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400" dirty="0" smtClean="0"/>
              <a:t>ASISTENTE DE PRESIDENCIA</a:t>
            </a:r>
          </a:p>
        </p:txBody>
      </p:sp>
      <p:sp>
        <p:nvSpPr>
          <p:cNvPr id="24" name="Line 7"/>
          <p:cNvSpPr>
            <a:spLocks noChangeShapeType="1"/>
          </p:cNvSpPr>
          <p:nvPr/>
        </p:nvSpPr>
        <p:spPr bwMode="auto">
          <a:xfrm flipH="1">
            <a:off x="5724128" y="5289667"/>
            <a:ext cx="0" cy="343189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 dirty="0"/>
          </a:p>
        </p:txBody>
      </p:sp>
      <p:sp>
        <p:nvSpPr>
          <p:cNvPr id="25" name="Line 7"/>
          <p:cNvSpPr>
            <a:spLocks noChangeShapeType="1"/>
          </p:cNvSpPr>
          <p:nvPr/>
        </p:nvSpPr>
        <p:spPr bwMode="auto">
          <a:xfrm flipH="1">
            <a:off x="2627784" y="3368346"/>
            <a:ext cx="0" cy="40094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447764" y="1148743"/>
            <a:ext cx="4392488" cy="646331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MX" b="1" dirty="0" smtClean="0">
                <a:solidFill>
                  <a:schemeClr val="bg1"/>
                </a:solidFill>
                <a:latin typeface="Berlin Sans FB Demi" pitchFamily="34" charset="0"/>
              </a:rPr>
              <a:t>COORDINACIÓN MUNICIPAL DE OCAMPO PARA LAS MUJERES</a:t>
            </a:r>
          </a:p>
        </p:txBody>
      </p:sp>
      <p:sp>
        <p:nvSpPr>
          <p:cNvPr id="3" name="_s517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664" y="2847836"/>
            <a:ext cx="5976664" cy="86919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2000" dirty="0" smtClean="0"/>
              <a:t> </a:t>
            </a:r>
            <a:r>
              <a:rPr lang="es-MX" sz="1400" dirty="0" smtClean="0"/>
              <a:t>ENC. DE COORDINACION MUNICIPAL DE OCAMPO PARA</a:t>
            </a:r>
          </a:p>
          <a:p>
            <a:pPr algn="ctr" eaLnBrk="1" hangingPunct="1"/>
            <a:r>
              <a:rPr lang="es-MX" sz="1400" dirty="0" smtClean="0"/>
              <a:t> LAS MUJERES </a:t>
            </a:r>
            <a:endParaRPr lang="es-MX" sz="1400" dirty="0"/>
          </a:p>
        </p:txBody>
      </p:sp>
      <p:sp>
        <p:nvSpPr>
          <p:cNvPr id="4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663788" y="4509120"/>
            <a:ext cx="4356484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400" dirty="0" smtClean="0"/>
          </a:p>
          <a:p>
            <a:pPr algn="ctr" eaLnBrk="1" hangingPunct="1"/>
            <a:r>
              <a:rPr lang="es-MX" sz="1000" dirty="0" smtClean="0"/>
              <a:t>ASISTENTE DE COORDINACION MUNICIPAL DE OCAMPO </a:t>
            </a:r>
          </a:p>
          <a:p>
            <a:pPr algn="ctr" eaLnBrk="1" hangingPunct="1"/>
            <a:r>
              <a:rPr lang="es-MX" sz="1000" dirty="0" smtClean="0"/>
              <a:t>PARA LAS MUJERES</a:t>
            </a:r>
          </a:p>
          <a:p>
            <a:pPr algn="ctr" eaLnBrk="1" hangingPunct="1"/>
            <a:endParaRPr lang="es-MX" sz="1200" dirty="0"/>
          </a:p>
        </p:txBody>
      </p:sp>
      <p:pic>
        <p:nvPicPr>
          <p:cNvPr id="7" name="Picture 6" descr="C:\Users\Recursos Humanos\Downloads\escudo(1)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28" y="188640"/>
            <a:ext cx="1224136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ine 9"/>
          <p:cNvSpPr>
            <a:spLocks noChangeShapeType="1"/>
          </p:cNvSpPr>
          <p:nvPr/>
        </p:nvSpPr>
        <p:spPr bwMode="auto">
          <a:xfrm flipH="1" flipV="1">
            <a:off x="4644008" y="3717032"/>
            <a:ext cx="0" cy="792088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1512168" cy="1224136"/>
          </a:xfrm>
          <a:prstGeom prst="rect">
            <a:avLst/>
          </a:prstGeom>
        </p:spPr>
      </p:pic>
      <p:sp>
        <p:nvSpPr>
          <p:cNvPr id="10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671402" y="5378316"/>
            <a:ext cx="4356484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400" dirty="0" smtClean="0"/>
          </a:p>
          <a:p>
            <a:pPr algn="ctr" eaLnBrk="1" hangingPunct="1"/>
            <a:r>
              <a:rPr lang="es-MX" sz="1000" dirty="0" smtClean="0"/>
              <a:t>ASISTENTE DE COORDINACION MUNICIPAL DE OCAMPO </a:t>
            </a:r>
          </a:p>
          <a:p>
            <a:pPr algn="ctr" eaLnBrk="1" hangingPunct="1"/>
            <a:r>
              <a:rPr lang="es-MX" sz="1000" dirty="0" smtClean="0"/>
              <a:t>PARA LAS MUJERES</a:t>
            </a:r>
          </a:p>
          <a:p>
            <a:pPr algn="ctr" eaLnBrk="1" hangingPunct="1"/>
            <a:endParaRPr lang="es-MX" sz="1200" dirty="0"/>
          </a:p>
        </p:txBody>
      </p:sp>
    </p:spTree>
  </p:cSld>
  <p:clrMapOvr>
    <a:masterClrMapping/>
  </p:clrMapOvr>
  <p:transition spd="slow">
    <p:split orient="vert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519772" y="445741"/>
            <a:ext cx="4392488" cy="46166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MX" sz="2400" b="1" dirty="0" smtClean="0">
                <a:solidFill>
                  <a:schemeClr val="bg1"/>
                </a:solidFill>
                <a:latin typeface="Berlin Sans FB Demi" pitchFamily="34" charset="0"/>
              </a:rPr>
              <a:t>SALUD</a:t>
            </a:r>
          </a:p>
        </p:txBody>
      </p:sp>
      <p:pic>
        <p:nvPicPr>
          <p:cNvPr id="4" name="Picture 6" descr="C:\Users\Recursos Humanos\Downloads\escudo(1)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188640"/>
            <a:ext cx="1224136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_s517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868190" y="1437700"/>
            <a:ext cx="5544616" cy="103751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dirty="0" smtClean="0"/>
              <a:t> </a:t>
            </a:r>
            <a:r>
              <a:rPr lang="es-MX" sz="1600" dirty="0" smtClean="0"/>
              <a:t>ENCARGADO DE SALUD </a:t>
            </a:r>
            <a:endParaRPr lang="es-MX" sz="1600" dirty="0"/>
          </a:p>
        </p:txBody>
      </p:sp>
      <p:sp>
        <p:nvSpPr>
          <p:cNvPr id="6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83768" y="3296747"/>
            <a:ext cx="4176464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AUXILIAR DE SALUD</a:t>
            </a:r>
            <a:endParaRPr lang="es-MX" sz="1400" dirty="0" smtClean="0"/>
          </a:p>
          <a:p>
            <a:pPr algn="ctr" eaLnBrk="1" hangingPunct="1"/>
            <a:endParaRPr lang="es-MX" sz="1400" b="1" dirty="0" smtClean="0"/>
          </a:p>
          <a:p>
            <a:pPr algn="ctr" eaLnBrk="1" hangingPunct="1"/>
            <a:endParaRPr lang="es-MX" sz="1200" dirty="0"/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 flipH="1" flipV="1">
            <a:off x="4572000" y="2475215"/>
            <a:ext cx="0" cy="826135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1512168" cy="1224136"/>
          </a:xfrm>
          <a:prstGeom prst="rect">
            <a:avLst/>
          </a:prstGeom>
        </p:spPr>
      </p:pic>
      <p:sp>
        <p:nvSpPr>
          <p:cNvPr id="9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83768" y="4129662"/>
            <a:ext cx="4176464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400" dirty="0" smtClean="0"/>
          </a:p>
          <a:p>
            <a:pPr algn="ctr" eaLnBrk="1" hangingPunct="1"/>
            <a:r>
              <a:rPr lang="es-MX" sz="1400" dirty="0" smtClean="0"/>
              <a:t>VERIFICADOR SANITARIO</a:t>
            </a:r>
          </a:p>
          <a:p>
            <a:pPr algn="ctr" eaLnBrk="1" hangingPunct="1"/>
            <a:endParaRPr lang="es-MX" sz="1200" dirty="0"/>
          </a:p>
        </p:txBody>
      </p:sp>
    </p:spTree>
  </p:cSld>
  <p:clrMapOvr>
    <a:masterClrMapping/>
  </p:clrMapOvr>
  <p:transition spd="slow">
    <p:split orient="vert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519772" y="445741"/>
            <a:ext cx="4392488" cy="46166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MX" sz="2400" b="1" dirty="0" smtClean="0">
                <a:solidFill>
                  <a:schemeClr val="bg1"/>
                </a:solidFill>
                <a:latin typeface="Berlin Sans FB Demi" pitchFamily="34" charset="0"/>
              </a:rPr>
              <a:t>ATENCIÓN A LA JUVENTUD</a:t>
            </a:r>
          </a:p>
        </p:txBody>
      </p:sp>
      <p:pic>
        <p:nvPicPr>
          <p:cNvPr id="4" name="Picture 6" descr="C:\Users\Recursos Humanos\Downloads\escudo(1)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188640"/>
            <a:ext cx="1224136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_s517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907704" y="2132856"/>
            <a:ext cx="5544616" cy="103751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dirty="0" smtClean="0"/>
              <a:t> </a:t>
            </a:r>
            <a:r>
              <a:rPr lang="es-MX" sz="1600" dirty="0" smtClean="0"/>
              <a:t>ENCARGADO DE ATENCIÓN A LA JUVENTUD</a:t>
            </a:r>
            <a:endParaRPr lang="es-MX" sz="1600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1512168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379227"/>
      </p:ext>
    </p:extLst>
  </p:cSld>
  <p:clrMapOvr>
    <a:masterClrMapping/>
  </p:clrMapOvr>
  <p:transition spd="slow">
    <p:split orient="vert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444254" y="349205"/>
            <a:ext cx="4392488" cy="46166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MX" sz="2400" b="1" dirty="0" smtClean="0">
                <a:solidFill>
                  <a:schemeClr val="bg1"/>
                </a:solidFill>
                <a:latin typeface="Berlin Sans FB Demi" pitchFamily="34" charset="0"/>
              </a:rPr>
              <a:t>PROTECCION CIVIL</a:t>
            </a:r>
          </a:p>
        </p:txBody>
      </p:sp>
      <p:pic>
        <p:nvPicPr>
          <p:cNvPr id="4" name="Picture 6" descr="C:\Users\Recursos Humanos\Downloads\escudo(1)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188640"/>
            <a:ext cx="1224136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_s517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522371" y="1137206"/>
            <a:ext cx="4392488" cy="551139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dirty="0" smtClean="0"/>
              <a:t>JEFE DE DEPATAMENTO B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1512168" cy="1224136"/>
          </a:xfrm>
          <a:prstGeom prst="rect">
            <a:avLst/>
          </a:prstGeom>
        </p:spPr>
      </p:pic>
      <p:sp>
        <p:nvSpPr>
          <p:cNvPr id="6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78640" y="2435139"/>
            <a:ext cx="3693688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AUXILIAR PROTECCION CIVIL A</a:t>
            </a:r>
          </a:p>
        </p:txBody>
      </p:sp>
      <p:sp>
        <p:nvSpPr>
          <p:cNvPr id="7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581104" y="3969929"/>
            <a:ext cx="3456387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AUXILIAR DE PROTECCION CIVIL E</a:t>
            </a:r>
          </a:p>
          <a:p>
            <a:pPr algn="ctr" eaLnBrk="1" hangingPunct="1"/>
            <a:endParaRPr lang="es-MX" sz="1200" b="1" dirty="0"/>
          </a:p>
        </p:txBody>
      </p:sp>
      <p:sp>
        <p:nvSpPr>
          <p:cNvPr id="9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588913" y="2432621"/>
            <a:ext cx="3443097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AUXILIAR PROTECCION CIVIL D</a:t>
            </a:r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 flipH="1" flipV="1">
            <a:off x="4572000" y="1772816"/>
            <a:ext cx="0" cy="3312368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 flipH="1" flipV="1">
            <a:off x="3851920" y="2883523"/>
            <a:ext cx="1705472" cy="1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2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25267" y="4018549"/>
            <a:ext cx="3697841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AUXILIAR PROTECCION CICIL B</a:t>
            </a:r>
          </a:p>
        </p:txBody>
      </p:sp>
      <p:sp>
        <p:nvSpPr>
          <p:cNvPr id="13" name="Line 9"/>
          <p:cNvSpPr>
            <a:spLocks noChangeShapeType="1"/>
          </p:cNvSpPr>
          <p:nvPr/>
        </p:nvSpPr>
        <p:spPr bwMode="auto">
          <a:xfrm flipH="1">
            <a:off x="3851917" y="5085184"/>
            <a:ext cx="1705471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4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02301" y="1746990"/>
            <a:ext cx="3697841" cy="532969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AUXILIAR DE PROTECCION CIVIL </a:t>
            </a:r>
          </a:p>
          <a:p>
            <a:pPr algn="ctr" eaLnBrk="1" hangingPunct="1"/>
            <a:endParaRPr lang="es-MX" sz="1200" dirty="0"/>
          </a:p>
        </p:txBody>
      </p:sp>
      <p:sp>
        <p:nvSpPr>
          <p:cNvPr id="15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567545" y="3206534"/>
            <a:ext cx="3443098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AUXILIAR DE PROTECCION CIVIL D</a:t>
            </a:r>
          </a:p>
        </p:txBody>
      </p:sp>
      <p:sp>
        <p:nvSpPr>
          <p:cNvPr id="16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581104" y="1762505"/>
            <a:ext cx="3442828" cy="51745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AUXILIAR PROTECCION CIVIL C</a:t>
            </a:r>
          </a:p>
        </p:txBody>
      </p:sp>
      <p:sp>
        <p:nvSpPr>
          <p:cNvPr id="17" name="Line 9"/>
          <p:cNvSpPr>
            <a:spLocks noChangeShapeType="1"/>
          </p:cNvSpPr>
          <p:nvPr/>
        </p:nvSpPr>
        <p:spPr bwMode="auto">
          <a:xfrm flipH="1" flipV="1">
            <a:off x="3851919" y="3637560"/>
            <a:ext cx="1705471" cy="7464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8" name="Line 9"/>
          <p:cNvSpPr>
            <a:spLocks noChangeShapeType="1"/>
          </p:cNvSpPr>
          <p:nvPr/>
        </p:nvSpPr>
        <p:spPr bwMode="auto">
          <a:xfrm flipH="1" flipV="1">
            <a:off x="3896624" y="4323684"/>
            <a:ext cx="1684479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9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23347" y="3230272"/>
            <a:ext cx="3673279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AUXILIAR PROTECCION CIVIL A</a:t>
            </a:r>
          </a:p>
        </p:txBody>
      </p:sp>
      <p:sp>
        <p:nvSpPr>
          <p:cNvPr id="20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588913" y="4723865"/>
            <a:ext cx="3456387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400" dirty="0" smtClean="0"/>
          </a:p>
          <a:p>
            <a:pPr algn="ctr" eaLnBrk="1" hangingPunct="1"/>
            <a:r>
              <a:rPr lang="es-MX" sz="1000" dirty="0" smtClean="0"/>
              <a:t>AUXILIAR DE PROTECCION CIVIL E </a:t>
            </a:r>
            <a:endParaRPr lang="es-MX" sz="1000" dirty="0"/>
          </a:p>
          <a:p>
            <a:pPr algn="ctr" eaLnBrk="1" hangingPunct="1"/>
            <a:endParaRPr lang="es-MX" sz="1200" dirty="0"/>
          </a:p>
        </p:txBody>
      </p:sp>
      <p:sp>
        <p:nvSpPr>
          <p:cNvPr id="22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600696" y="5557115"/>
            <a:ext cx="3456387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400" dirty="0" smtClean="0"/>
          </a:p>
          <a:p>
            <a:pPr algn="ctr" eaLnBrk="1" hangingPunct="1"/>
            <a:r>
              <a:rPr lang="es-MX" sz="1000" dirty="0" smtClean="0"/>
              <a:t>AUXILIAR DE PROTECCION CIVIL F </a:t>
            </a:r>
            <a:endParaRPr lang="es-MX" sz="1000" dirty="0"/>
          </a:p>
          <a:p>
            <a:pPr algn="ctr" eaLnBrk="1" hangingPunct="1"/>
            <a:endParaRPr lang="es-MX" sz="1200" dirty="0"/>
          </a:p>
        </p:txBody>
      </p:sp>
      <p:sp>
        <p:nvSpPr>
          <p:cNvPr id="23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23347" y="4823985"/>
            <a:ext cx="3673277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400" dirty="0" smtClean="0"/>
          </a:p>
          <a:p>
            <a:pPr algn="ctr" eaLnBrk="1" hangingPunct="1"/>
            <a:r>
              <a:rPr lang="es-MX" sz="1000" dirty="0" smtClean="0"/>
              <a:t>AUXILIAR DE PROTECCION CIVIL F </a:t>
            </a:r>
            <a:endParaRPr lang="es-MX" sz="1000" dirty="0"/>
          </a:p>
          <a:p>
            <a:pPr algn="ctr" eaLnBrk="1" hangingPunct="1"/>
            <a:endParaRPr lang="es-MX" sz="1200" dirty="0"/>
          </a:p>
        </p:txBody>
      </p:sp>
      <p:sp>
        <p:nvSpPr>
          <p:cNvPr id="24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23347" y="5568158"/>
            <a:ext cx="3673277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400" dirty="0" smtClean="0"/>
          </a:p>
          <a:p>
            <a:pPr algn="ctr" eaLnBrk="1" hangingPunct="1"/>
            <a:r>
              <a:rPr lang="es-MX" sz="1000" dirty="0" smtClean="0"/>
              <a:t>AUXILIAR DE PROTECCION CIVIL F </a:t>
            </a:r>
            <a:endParaRPr lang="es-MX" sz="1000" dirty="0"/>
          </a:p>
          <a:p>
            <a:pPr algn="ctr" eaLnBrk="1" hangingPunct="1"/>
            <a:endParaRPr lang="es-MX" sz="1200" dirty="0"/>
          </a:p>
        </p:txBody>
      </p:sp>
    </p:spTree>
    <p:extLst>
      <p:ext uri="{BB962C8B-B14F-4D97-AF65-F5344CB8AC3E}">
        <p14:creationId xmlns:p14="http://schemas.microsoft.com/office/powerpoint/2010/main" val="147349857"/>
      </p:ext>
    </p:extLst>
  </p:cSld>
  <p:clrMapOvr>
    <a:masterClrMapping/>
  </p:clrMapOvr>
  <p:transition spd="slow">
    <p:split orient="vert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8496944" cy="6264696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Line 9"/>
          <p:cNvSpPr>
            <a:spLocks noChangeShapeType="1"/>
          </p:cNvSpPr>
          <p:nvPr/>
        </p:nvSpPr>
        <p:spPr bwMode="auto">
          <a:xfrm>
            <a:off x="4499990" y="2996953"/>
            <a:ext cx="1" cy="1749907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 dirty="0"/>
          </a:p>
        </p:txBody>
      </p:sp>
      <p:sp>
        <p:nvSpPr>
          <p:cNvPr id="8196" name="_s517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857316" y="3700079"/>
            <a:ext cx="3240361" cy="5778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600" dirty="0"/>
              <a:t>ASESOR </a:t>
            </a:r>
            <a:r>
              <a:rPr lang="es-MX" sz="1600" dirty="0" smtClean="0"/>
              <a:t>JURIDICO</a:t>
            </a:r>
            <a:endParaRPr lang="es-ES" sz="1600" dirty="0"/>
          </a:p>
        </p:txBody>
      </p:sp>
      <p:sp>
        <p:nvSpPr>
          <p:cNvPr id="8197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993212" y="4746860"/>
            <a:ext cx="3082836" cy="52707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600" dirty="0"/>
              <a:t>ASISTENTE DE </a:t>
            </a:r>
            <a:r>
              <a:rPr lang="es-MX" sz="1600" dirty="0" smtClean="0"/>
              <a:t>SINDICATURA</a:t>
            </a:r>
          </a:p>
        </p:txBody>
      </p:sp>
      <p:sp>
        <p:nvSpPr>
          <p:cNvPr id="8198" name="AutoShape 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627784" y="2349501"/>
            <a:ext cx="3744416" cy="647452"/>
          </a:xfrm>
          <a:prstGeom prst="roundRect">
            <a:avLst>
              <a:gd name="adj" fmla="val 1428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2000" b="1" dirty="0" smtClean="0"/>
          </a:p>
          <a:p>
            <a:pPr algn="ctr" eaLnBrk="1" hangingPunct="1"/>
            <a:endParaRPr lang="es-MX" sz="2000" b="1" dirty="0" smtClean="0"/>
          </a:p>
          <a:p>
            <a:pPr algn="ctr" eaLnBrk="1" hangingPunct="1"/>
            <a:r>
              <a:rPr lang="es-MX" sz="2000" b="1" dirty="0" smtClean="0"/>
              <a:t>S </a:t>
            </a:r>
            <a:r>
              <a:rPr lang="es-MX" sz="2000" b="1" dirty="0"/>
              <a:t>I N D I C </a:t>
            </a:r>
            <a:r>
              <a:rPr lang="es-MX" sz="2000" b="1" dirty="0" smtClean="0"/>
              <a:t>O</a:t>
            </a:r>
          </a:p>
          <a:p>
            <a:pPr algn="ctr" eaLnBrk="1" hangingPunct="1"/>
            <a:endParaRPr lang="es-MX" sz="2000" b="1" dirty="0"/>
          </a:p>
          <a:p>
            <a:pPr algn="ctr" eaLnBrk="1" hangingPunct="1"/>
            <a:endParaRPr lang="es-ES" b="1" dirty="0"/>
          </a:p>
        </p:txBody>
      </p:sp>
      <p:sp>
        <p:nvSpPr>
          <p:cNvPr id="43011" name="Rectangl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563888" y="980728"/>
            <a:ext cx="2016224" cy="36933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MX" b="1" dirty="0">
                <a:solidFill>
                  <a:schemeClr val="bg1"/>
                </a:solidFill>
                <a:latin typeface="Berlin Sans FB Demi" pitchFamily="34" charset="0"/>
              </a:rPr>
              <a:t>SINDICATURA</a:t>
            </a:r>
            <a:endParaRPr lang="es-ES" b="1" dirty="0">
              <a:solidFill>
                <a:schemeClr val="bg1"/>
              </a:solidFill>
              <a:latin typeface="Berlin Sans FB Demi" pitchFamily="34" charset="0"/>
              <a:hlinkClick r:id="rId2" action="ppaction://hlinksldjump"/>
            </a:endParaRPr>
          </a:p>
        </p:txBody>
      </p:sp>
      <p:pic>
        <p:nvPicPr>
          <p:cNvPr id="8205" name="Picture 6" descr="C:\Users\Recursos Humanos\Downloads\escudo(1)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142930"/>
            <a:ext cx="1182663" cy="137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661" y="180938"/>
            <a:ext cx="1783122" cy="1340767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Line 10"/>
          <p:cNvSpPr>
            <a:spLocks noChangeShapeType="1"/>
          </p:cNvSpPr>
          <p:nvPr/>
        </p:nvSpPr>
        <p:spPr bwMode="auto">
          <a:xfrm flipH="1">
            <a:off x="4716016" y="3068960"/>
            <a:ext cx="0" cy="62234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 dirty="0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-387350"/>
            <a:ext cx="1447800" cy="285750"/>
          </a:xfrm>
          <a:prstGeom prst="rect">
            <a:avLst/>
          </a:prstGeom>
          <a:solidFill>
            <a:schemeClr val="accent1"/>
          </a:solidFill>
          <a:ln>
            <a:miter lim="800000"/>
            <a:headEnd/>
            <a:tailEnd/>
          </a:ln>
        </p:spPr>
        <p:txBody>
          <a:bodyPr>
            <a:normAutofit/>
          </a:bodyPr>
          <a:lstStyle/>
          <a:p>
            <a:pPr eaLnBrk="1" hangingPunct="1"/>
            <a:r>
              <a:rPr lang="es-MX" sz="1000" b="1" dirty="0" smtClean="0"/>
              <a:t>REGIDORES</a:t>
            </a:r>
            <a:endParaRPr lang="es-ES" sz="1000" b="1" dirty="0" smtClean="0"/>
          </a:p>
        </p:txBody>
      </p:sp>
      <p:sp>
        <p:nvSpPr>
          <p:cNvPr id="9220" name="_s517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771799" y="2205037"/>
            <a:ext cx="4032449" cy="863923"/>
          </a:xfrm>
          <a:prstGeom prst="roundRect">
            <a:avLst>
              <a:gd name="adj" fmla="val 3472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700" b="1" dirty="0" smtClean="0"/>
              <a:t>REGIDORES</a:t>
            </a:r>
            <a:endParaRPr lang="es-MX" sz="1700" b="1" dirty="0"/>
          </a:p>
        </p:txBody>
      </p:sp>
      <p:sp>
        <p:nvSpPr>
          <p:cNvPr id="41987" name="Rectangl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636168" y="1218064"/>
            <a:ext cx="1727919" cy="40011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MX" sz="2000" b="1" dirty="0" smtClean="0">
                <a:solidFill>
                  <a:schemeClr val="bg1"/>
                </a:solidFill>
                <a:latin typeface="Berlin Sans FB Demi" pitchFamily="34" charset="0"/>
              </a:rPr>
              <a:t>REGIDURIA</a:t>
            </a:r>
            <a:endParaRPr lang="es-ES" sz="2000" b="1" dirty="0">
              <a:solidFill>
                <a:schemeClr val="bg1"/>
              </a:solidFill>
              <a:latin typeface="Berlin Sans FB Demi" pitchFamily="34" charset="0"/>
              <a:hlinkClick r:id="rId2" action="ppaction://hlinksldjump"/>
            </a:endParaRPr>
          </a:p>
        </p:txBody>
      </p:sp>
      <p:sp>
        <p:nvSpPr>
          <p:cNvPr id="9226" name="AutoShape 3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167843" y="3691300"/>
            <a:ext cx="3240360" cy="648072"/>
          </a:xfrm>
          <a:prstGeom prst="roundRect">
            <a:avLst>
              <a:gd name="adj" fmla="val 644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300" dirty="0" smtClean="0"/>
          </a:p>
          <a:p>
            <a:pPr algn="ctr" eaLnBrk="1" hangingPunct="1"/>
            <a:r>
              <a:rPr lang="es-MX" sz="1300" dirty="0" smtClean="0"/>
              <a:t>ASISTENTE DE REGIDORES</a:t>
            </a:r>
            <a:endParaRPr lang="es-ES" sz="1300" dirty="0"/>
          </a:p>
          <a:p>
            <a:pPr algn="ctr" eaLnBrk="1" hangingPunct="1"/>
            <a:r>
              <a:rPr lang="es-MX" sz="1400" b="1" dirty="0" smtClean="0"/>
              <a:t> </a:t>
            </a:r>
            <a:endParaRPr lang="es-MX" sz="1400" b="1" dirty="0"/>
          </a:p>
        </p:txBody>
      </p:sp>
      <p:pic>
        <p:nvPicPr>
          <p:cNvPr id="9229" name="Picture 6" descr="C:\Users\Recursos Humanos\Downloads\escudo(1)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142930"/>
            <a:ext cx="1505496" cy="1475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22407"/>
            <a:ext cx="1783122" cy="1340767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Line 9"/>
          <p:cNvSpPr>
            <a:spLocks noChangeShapeType="1"/>
          </p:cNvSpPr>
          <p:nvPr/>
        </p:nvSpPr>
        <p:spPr bwMode="auto">
          <a:xfrm>
            <a:off x="4571999" y="2060576"/>
            <a:ext cx="1" cy="717551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 dirty="0"/>
          </a:p>
        </p:txBody>
      </p:sp>
      <p:sp>
        <p:nvSpPr>
          <p:cNvPr id="10244" name="Line 8"/>
          <p:cNvSpPr>
            <a:spLocks noChangeShapeType="1"/>
          </p:cNvSpPr>
          <p:nvPr/>
        </p:nvSpPr>
        <p:spPr bwMode="auto">
          <a:xfrm flipH="1">
            <a:off x="4607717" y="5013176"/>
            <a:ext cx="567054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 dirty="0"/>
          </a:p>
        </p:txBody>
      </p:sp>
      <p:sp>
        <p:nvSpPr>
          <p:cNvPr id="10246" name="Line 46"/>
          <p:cNvSpPr>
            <a:spLocks noChangeShapeType="1"/>
          </p:cNvSpPr>
          <p:nvPr/>
        </p:nvSpPr>
        <p:spPr bwMode="auto">
          <a:xfrm flipH="1" flipV="1">
            <a:off x="3827372" y="4108427"/>
            <a:ext cx="2371725" cy="16962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 dirty="0"/>
          </a:p>
        </p:txBody>
      </p:sp>
      <p:sp>
        <p:nvSpPr>
          <p:cNvPr id="10247" name="_s517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199466" y="3823135"/>
            <a:ext cx="3345756" cy="575816"/>
          </a:xfrm>
          <a:prstGeom prst="roundRect">
            <a:avLst>
              <a:gd name="adj" fmla="val 3472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300" dirty="0" smtClean="0"/>
              <a:t>AUXILIAR SECRETARIA</a:t>
            </a:r>
          </a:p>
        </p:txBody>
      </p:sp>
      <p:sp>
        <p:nvSpPr>
          <p:cNvPr id="10248" name="AutoShape 1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135008" y="4698413"/>
            <a:ext cx="3660297" cy="501650"/>
          </a:xfrm>
          <a:prstGeom prst="roundRect">
            <a:avLst>
              <a:gd name="adj" fmla="val 3472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ENCARGADO DE ARCHIVO MUNICIPAL</a:t>
            </a:r>
            <a:endParaRPr lang="es-ES" sz="1200" dirty="0"/>
          </a:p>
        </p:txBody>
      </p:sp>
      <p:sp>
        <p:nvSpPr>
          <p:cNvPr id="10249" name="AutoShape 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051720" y="1556792"/>
            <a:ext cx="4948237" cy="719137"/>
          </a:xfrm>
          <a:prstGeom prst="roundRect">
            <a:avLst>
              <a:gd name="adj" fmla="val 2031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700" dirty="0"/>
              <a:t>SECRETARIO DEL H. </a:t>
            </a:r>
            <a:r>
              <a:rPr lang="es-MX" sz="1700" dirty="0" smtClean="0"/>
              <a:t>AYUNTAMIENTO</a:t>
            </a:r>
            <a:endParaRPr lang="es-ES" sz="1700" dirty="0"/>
          </a:p>
        </p:txBody>
      </p:sp>
      <p:sp>
        <p:nvSpPr>
          <p:cNvPr id="10250" name="AutoShape 5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13451" y="3823135"/>
            <a:ext cx="3744913" cy="575816"/>
          </a:xfrm>
          <a:prstGeom prst="roundRect">
            <a:avLst>
              <a:gd name="adj" fmla="val 3472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300" dirty="0"/>
              <a:t>ASISTENTE </a:t>
            </a:r>
            <a:r>
              <a:rPr lang="es-MX" sz="1300" dirty="0" smtClean="0"/>
              <a:t>DE SECRETARIA</a:t>
            </a:r>
            <a:endParaRPr lang="es-ES" sz="1300" dirty="0"/>
          </a:p>
        </p:txBody>
      </p:sp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2776537" y="550083"/>
            <a:ext cx="3662363" cy="40011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MX" sz="2000" b="1" dirty="0" smtClean="0">
                <a:solidFill>
                  <a:schemeClr val="bg1"/>
                </a:solidFill>
                <a:latin typeface="Berlin Sans FB Demi" pitchFamily="34" charset="0"/>
              </a:rPr>
              <a:t>SECRETARIA</a:t>
            </a:r>
            <a:endParaRPr lang="es-ES" sz="2000" b="1" dirty="0">
              <a:solidFill>
                <a:schemeClr val="bg1"/>
              </a:solidFill>
              <a:latin typeface="Berlin Sans FB Demi" pitchFamily="34" charset="0"/>
              <a:hlinkClick r:id="rId2" action="ppaction://hlinksldjump"/>
            </a:endParaRPr>
          </a:p>
        </p:txBody>
      </p:sp>
      <p:pic>
        <p:nvPicPr>
          <p:cNvPr id="10260" name="Picture 6" descr="C:\Users\Recursos Humanos\Downloads\escudo(1)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28" y="188640"/>
            <a:ext cx="1368152" cy="1071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01" y="79755"/>
            <a:ext cx="1783122" cy="1180732"/>
          </a:xfrm>
          <a:prstGeom prst="rect">
            <a:avLst/>
          </a:prstGeom>
        </p:spPr>
      </p:pic>
      <p:sp>
        <p:nvSpPr>
          <p:cNvPr id="14" name="AutoShape 5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679971" y="2761334"/>
            <a:ext cx="3744913" cy="575816"/>
          </a:xfrm>
          <a:prstGeom prst="roundRect">
            <a:avLst>
              <a:gd name="adj" fmla="val 3472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300" dirty="0" smtClean="0"/>
              <a:t>ASESOR JURIDICO</a:t>
            </a:r>
            <a:endParaRPr lang="es-ES" sz="1300" dirty="0"/>
          </a:p>
        </p:txBody>
      </p:sp>
      <p:sp>
        <p:nvSpPr>
          <p:cNvPr id="15" name="Line 9"/>
          <p:cNvSpPr>
            <a:spLocks noChangeShapeType="1"/>
          </p:cNvSpPr>
          <p:nvPr/>
        </p:nvSpPr>
        <p:spPr bwMode="auto">
          <a:xfrm>
            <a:off x="4607717" y="3337150"/>
            <a:ext cx="1" cy="1676026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5" name="_s517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339752" y="1975486"/>
            <a:ext cx="4896544" cy="733434"/>
          </a:xfrm>
          <a:prstGeom prst="roundRect">
            <a:avLst>
              <a:gd name="adj" fmla="val 15681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dirty="0" smtClean="0"/>
              <a:t> </a:t>
            </a:r>
          </a:p>
          <a:p>
            <a:pPr algn="ctr" eaLnBrk="1" hangingPunct="1"/>
            <a:r>
              <a:rPr lang="es-MX" dirty="0" smtClean="0"/>
              <a:t>INSPECTOR DE FISCALIZACIÓN</a:t>
            </a:r>
          </a:p>
          <a:p>
            <a:pPr algn="ctr" eaLnBrk="1" hangingPunct="1"/>
            <a:endParaRPr lang="es-MX" dirty="0" smtClean="0"/>
          </a:p>
        </p:txBody>
      </p:sp>
      <p:pic>
        <p:nvPicPr>
          <p:cNvPr id="12298" name="Picture 6" descr="C:\Users\Recursos Humanos\Downloads\escudo(1)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352" y="142930"/>
            <a:ext cx="1110655" cy="134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ángulo 1"/>
          <p:cNvSpPr/>
          <p:nvPr/>
        </p:nvSpPr>
        <p:spPr>
          <a:xfrm>
            <a:off x="3131840" y="476672"/>
            <a:ext cx="3744416" cy="698178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chemeClr val="bg1"/>
                </a:solidFill>
                <a:latin typeface="Berlin Sans FB" panose="020E0602020502020306" pitchFamily="34" charset="0"/>
              </a:rPr>
              <a:t>FISCALIZACIÓN</a:t>
            </a:r>
            <a:endParaRPr lang="es-MX" b="1" dirty="0">
              <a:solidFill>
                <a:schemeClr val="bg1"/>
              </a:solidFill>
              <a:latin typeface="Berlin Sans FB" panose="020E0602020502020306" pitchFamily="34" charset="0"/>
            </a:endParaRPr>
          </a:p>
        </p:txBody>
      </p:sp>
      <p:sp>
        <p:nvSpPr>
          <p:cNvPr id="10" name="Line 46"/>
          <p:cNvSpPr>
            <a:spLocks noChangeShapeType="1"/>
          </p:cNvSpPr>
          <p:nvPr/>
        </p:nvSpPr>
        <p:spPr bwMode="auto">
          <a:xfrm flipH="1" flipV="1">
            <a:off x="4788024" y="2708920"/>
            <a:ext cx="0" cy="1224136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 dirty="0"/>
          </a:p>
        </p:txBody>
      </p:sp>
      <p:sp>
        <p:nvSpPr>
          <p:cNvPr id="12" name="_s517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75556" y="3649830"/>
            <a:ext cx="3528392" cy="630690"/>
          </a:xfrm>
          <a:prstGeom prst="roundRect">
            <a:avLst>
              <a:gd name="adj" fmla="val 15681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600" dirty="0" smtClean="0"/>
              <a:t> </a:t>
            </a:r>
            <a:r>
              <a:rPr lang="es-MX" sz="1400" dirty="0" smtClean="0"/>
              <a:t>AUXILIAR FISCAL</a:t>
            </a:r>
          </a:p>
          <a:p>
            <a:pPr algn="ctr" eaLnBrk="1" hangingPunct="1"/>
            <a:r>
              <a:rPr lang="es-MX" sz="1400" b="1" dirty="0" smtClean="0"/>
              <a:t> </a:t>
            </a:r>
            <a:endParaRPr lang="es-MX" dirty="0" smtClean="0"/>
          </a:p>
        </p:txBody>
      </p:sp>
      <p:sp>
        <p:nvSpPr>
          <p:cNvPr id="15" name="Line 46"/>
          <p:cNvSpPr>
            <a:spLocks noChangeShapeType="1"/>
          </p:cNvSpPr>
          <p:nvPr/>
        </p:nvSpPr>
        <p:spPr bwMode="auto">
          <a:xfrm flipH="1">
            <a:off x="4103948" y="3933056"/>
            <a:ext cx="1332148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 dirty="0"/>
          </a:p>
        </p:txBody>
      </p:sp>
      <p:sp>
        <p:nvSpPr>
          <p:cNvPr id="13" name="_s517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436096" y="3617711"/>
            <a:ext cx="3528392" cy="630690"/>
          </a:xfrm>
          <a:prstGeom prst="roundRect">
            <a:avLst>
              <a:gd name="adj" fmla="val 15681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600" dirty="0" smtClean="0"/>
              <a:t> </a:t>
            </a:r>
          </a:p>
          <a:p>
            <a:pPr algn="ctr" eaLnBrk="1" hangingPunct="1"/>
            <a:r>
              <a:rPr lang="es-MX" sz="1400" dirty="0" smtClean="0"/>
              <a:t>PLACERO MUNICIPAL</a:t>
            </a:r>
            <a:endParaRPr lang="es-MX" sz="1200" dirty="0" smtClean="0"/>
          </a:p>
          <a:p>
            <a:pPr algn="ctr" eaLnBrk="1" hangingPunct="1"/>
            <a:endParaRPr lang="es-MX" dirty="0" smtClean="0"/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90" y="142931"/>
            <a:ext cx="1783122" cy="1340767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347864" y="714076"/>
            <a:ext cx="2448272" cy="46166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MX" sz="2400" b="1" dirty="0">
                <a:solidFill>
                  <a:prstClr val="white"/>
                </a:solidFill>
                <a:latin typeface="Berlin Sans FB Demi" pitchFamily="34" charset="0"/>
              </a:rPr>
              <a:t> PLANEACIÓN </a:t>
            </a:r>
            <a:endParaRPr lang="es-ES" sz="2400" b="1" dirty="0">
              <a:solidFill>
                <a:prstClr val="white"/>
              </a:solidFill>
              <a:latin typeface="Berlin Sans FB Demi" pitchFamily="34" charset="0"/>
              <a:hlinkClick r:id="rId3" action="ppaction://hlinksldjump"/>
            </a:endParaRPr>
          </a:p>
        </p:txBody>
      </p:sp>
      <p:pic>
        <p:nvPicPr>
          <p:cNvPr id="4" name="Picture 6" descr="C:\Users\Recursos Humanos\Downloads\escudo(1)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2319" y="658906"/>
            <a:ext cx="1269897" cy="134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_s517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699793" y="2511604"/>
            <a:ext cx="4090594" cy="84538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r>
              <a:rPr lang="es-MX" sz="1600" dirty="0">
                <a:solidFill>
                  <a:prstClr val="black"/>
                </a:solidFill>
              </a:rPr>
              <a:t>DIRECTOR </a:t>
            </a:r>
            <a:r>
              <a:rPr lang="es-MX" sz="1600" dirty="0" smtClean="0">
                <a:solidFill>
                  <a:prstClr val="black"/>
                </a:solidFill>
              </a:rPr>
              <a:t>E</a:t>
            </a:r>
            <a:endParaRPr lang="es-MX" sz="1600" dirty="0">
              <a:solidFill>
                <a:prstClr val="black"/>
              </a:solidFill>
            </a:endParaRPr>
          </a:p>
        </p:txBody>
      </p:sp>
      <p:sp>
        <p:nvSpPr>
          <p:cNvPr id="6" name="AutoShape 5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304930" y="4077072"/>
            <a:ext cx="2880320" cy="494658"/>
          </a:xfrm>
          <a:prstGeom prst="roundRect">
            <a:avLst>
              <a:gd name="adj" fmla="val 3472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endParaRPr lang="es-MX" sz="1050" dirty="0">
              <a:solidFill>
                <a:prstClr val="black"/>
              </a:solidFill>
            </a:endParaRPr>
          </a:p>
          <a:p>
            <a:pPr algn="ctr" eaLnBrk="1" hangingPunct="1"/>
            <a:r>
              <a:rPr lang="es-MX" sz="1050" dirty="0">
                <a:solidFill>
                  <a:prstClr val="black"/>
                </a:solidFill>
              </a:rPr>
              <a:t> </a:t>
            </a:r>
            <a:r>
              <a:rPr lang="es-MX" sz="1100" dirty="0" smtClean="0">
                <a:solidFill>
                  <a:prstClr val="black"/>
                </a:solidFill>
              </a:rPr>
              <a:t>AUXILIAR PLANEACION</a:t>
            </a:r>
            <a:endParaRPr lang="es-ES" sz="1100" dirty="0">
              <a:solidFill>
                <a:prstClr val="black"/>
              </a:solidFill>
            </a:endParaRPr>
          </a:p>
          <a:p>
            <a:pPr algn="ctr" eaLnBrk="1" hangingPunct="1"/>
            <a:r>
              <a:rPr lang="es-MX" sz="1400" b="1" dirty="0" smtClean="0">
                <a:solidFill>
                  <a:prstClr val="black"/>
                </a:solidFill>
              </a:rPr>
              <a:t> </a:t>
            </a:r>
            <a:endParaRPr lang="es-MX" sz="1400" b="1" dirty="0">
              <a:solidFill>
                <a:prstClr val="black"/>
              </a:solidFill>
            </a:endParaRPr>
          </a:p>
        </p:txBody>
      </p:sp>
      <p:sp>
        <p:nvSpPr>
          <p:cNvPr id="9" name="Line 46"/>
          <p:cNvSpPr>
            <a:spLocks noChangeShapeType="1"/>
          </p:cNvSpPr>
          <p:nvPr/>
        </p:nvSpPr>
        <p:spPr bwMode="auto">
          <a:xfrm flipH="1" flipV="1">
            <a:off x="4745090" y="3356992"/>
            <a:ext cx="0" cy="72008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 dirty="0">
              <a:solidFill>
                <a:prstClr val="black"/>
              </a:solidFill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85" y="658906"/>
            <a:ext cx="1783122" cy="1340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15714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ajes">
  <a:themeElements>
    <a:clrScheme name="Viajes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Viaj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Viajes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Viajes">
  <a:themeElements>
    <a:clrScheme name="Viajes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Viaj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Viajes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5477261</TotalTime>
  <Words>1298</Words>
  <Application>Microsoft Office PowerPoint</Application>
  <PresentationFormat>Presentación en pantalla (4:3)</PresentationFormat>
  <Paragraphs>594</Paragraphs>
  <Slides>44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44</vt:i4>
      </vt:variant>
    </vt:vector>
  </HeadingPairs>
  <TitlesOfParts>
    <vt:vector size="54" baseType="lpstr">
      <vt:lpstr>Arial</vt:lpstr>
      <vt:lpstr>Berlin Sans FB</vt:lpstr>
      <vt:lpstr>Berlin Sans FB Demi</vt:lpstr>
      <vt:lpstr>Franklin Gothic Book</vt:lpstr>
      <vt:lpstr>Franklin Gothic Medium</vt:lpstr>
      <vt:lpstr>Monotype Corsiva</vt:lpstr>
      <vt:lpstr>Times New Roman</vt:lpstr>
      <vt:lpstr>Wingdings 2</vt:lpstr>
      <vt:lpstr>Viajes</vt:lpstr>
      <vt:lpstr>1_Viajes</vt:lpstr>
      <vt:lpstr> ADMINISTRACIÓN 2021-2024</vt:lpstr>
      <vt:lpstr>Presentación de PowerPoint</vt:lpstr>
      <vt:lpstr>Presentación de PowerPoint</vt:lpstr>
      <vt:lpstr>PRESIDENCIA</vt:lpstr>
      <vt:lpstr>Presentación de PowerPoint</vt:lpstr>
      <vt:lpstr>REGIDORES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Presidencia Municipal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Jimmy Mortem</dc:creator>
  <cp:lastModifiedBy>Recursos Humanos Presidencia Municipal Ocampo</cp:lastModifiedBy>
  <cp:revision>1894</cp:revision>
  <cp:lastPrinted>2023-07-12T19:01:09Z</cp:lastPrinted>
  <dcterms:created xsi:type="dcterms:W3CDTF">2003-10-02T15:47:19Z</dcterms:created>
  <dcterms:modified xsi:type="dcterms:W3CDTF">2023-07-12T19:03:18Z</dcterms:modified>
</cp:coreProperties>
</file>