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17" r:id="rId2"/>
  </p:sldMasterIdLst>
  <p:notesMasterIdLst>
    <p:notesMasterId r:id="rId47"/>
  </p:notesMasterIdLst>
  <p:handoutMasterIdLst>
    <p:handoutMasterId r:id="rId48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6" r:id="rId11"/>
    <p:sldId id="332" r:id="rId12"/>
    <p:sldId id="283" r:id="rId13"/>
    <p:sldId id="311" r:id="rId14"/>
    <p:sldId id="284" r:id="rId15"/>
    <p:sldId id="286" r:id="rId16"/>
    <p:sldId id="317" r:id="rId17"/>
    <p:sldId id="318" r:id="rId18"/>
    <p:sldId id="319" r:id="rId19"/>
    <p:sldId id="288" r:id="rId20"/>
    <p:sldId id="320" r:id="rId21"/>
    <p:sldId id="321" r:id="rId22"/>
    <p:sldId id="285" r:id="rId23"/>
    <p:sldId id="289" r:id="rId24"/>
    <p:sldId id="290" r:id="rId25"/>
    <p:sldId id="291" r:id="rId26"/>
    <p:sldId id="329" r:id="rId27"/>
    <p:sldId id="292" r:id="rId28"/>
    <p:sldId id="293" r:id="rId29"/>
    <p:sldId id="294" r:id="rId30"/>
    <p:sldId id="295" r:id="rId31"/>
    <p:sldId id="322" r:id="rId32"/>
    <p:sldId id="323" r:id="rId33"/>
    <p:sldId id="324" r:id="rId34"/>
    <p:sldId id="325" r:id="rId35"/>
    <p:sldId id="300" r:id="rId36"/>
    <p:sldId id="326" r:id="rId37"/>
    <p:sldId id="327" r:id="rId38"/>
    <p:sldId id="302" r:id="rId39"/>
    <p:sldId id="305" r:id="rId40"/>
    <p:sldId id="335" r:id="rId41"/>
    <p:sldId id="306" r:id="rId42"/>
    <p:sldId id="308" r:id="rId43"/>
    <p:sldId id="331" r:id="rId44"/>
    <p:sldId id="334" r:id="rId45"/>
    <p:sldId id="310" r:id="rId46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F8F8"/>
    <a:srgbClr val="0099FF"/>
    <a:srgbClr val="FF9900"/>
    <a:srgbClr val="B2B2B2"/>
    <a:srgbClr val="33CCFF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890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30" y="4415529"/>
            <a:ext cx="5140742" cy="41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E60F0-4858-47D4-99F0-E7586295227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1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73025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3" y="207963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4/21/2023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4353957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ADMINISTRACIÓN 2021-2024</a:t>
            </a:r>
            <a:br>
              <a:rPr lang="es-MX" dirty="0" smtClean="0"/>
            </a:br>
            <a:r>
              <a:rPr lang="es-MX" dirty="0" smtClean="0"/>
              <a:t>UNIDOS POR </a:t>
            </a:r>
            <a:r>
              <a:rPr lang="es-MX" dirty="0" err="1" smtClean="0"/>
              <a:t>OCAMPo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ENERO-MARZO 2023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914400"/>
          </a:xfrm>
        </p:spPr>
        <p:txBody>
          <a:bodyPr/>
          <a:lstStyle/>
          <a:p>
            <a:pPr algn="ctr"/>
            <a:r>
              <a:rPr lang="es-MX" dirty="0" smtClean="0"/>
              <a:t>ORGANIGRAMA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3652572" cy="3212976"/>
          </a:xfrm>
          <a:prstGeom prst="rect">
            <a:avLst/>
          </a:prstGeom>
        </p:spPr>
      </p:pic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2931"/>
            <a:ext cx="2766839" cy="30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67102" y="1363766"/>
            <a:ext cx="307710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3748" y="2268698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LICITACIONES Y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Brenda Itzel Monreal Rodríguez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4860032" y="1744722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  <p:sp>
        <p:nvSpPr>
          <p:cNvPr id="1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2096" y="3560040"/>
            <a:ext cx="3615871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AUXILIAR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</a:t>
            </a:r>
            <a:r>
              <a:rPr lang="es-MX" sz="1500" b="1" dirty="0" err="1" smtClean="0">
                <a:solidFill>
                  <a:prstClr val="black"/>
                </a:solidFill>
              </a:rPr>
              <a:t>Sayra</a:t>
            </a:r>
            <a:r>
              <a:rPr lang="es-MX" sz="1500" b="1" dirty="0" smtClean="0">
                <a:solidFill>
                  <a:prstClr val="black"/>
                </a:solidFill>
              </a:rPr>
              <a:t> Jazmín Aranda Camacho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 flipV="1">
            <a:off x="4860032" y="3028861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8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</a:t>
            </a:r>
            <a:r>
              <a:rPr lang="es-MX" dirty="0"/>
              <a:t>MUNICIPAL</a:t>
            </a:r>
          </a:p>
          <a:p>
            <a:pPr algn="ctr" eaLnBrk="1" hangingPunct="1"/>
            <a:r>
              <a:rPr lang="es-MX" b="1" dirty="0" smtClean="0"/>
              <a:t>Ing. Juan Manuel Velázquez López</a:t>
            </a:r>
            <a:endParaRPr lang="es-ES" b="1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FISCAL</a:t>
            </a:r>
          </a:p>
          <a:p>
            <a:pPr algn="ctr" eaLnBrk="1" hangingPunct="1"/>
            <a:r>
              <a:rPr lang="es-MX" sz="1200" b="1" dirty="0" smtClean="0"/>
              <a:t>Miguel Ángel Rodríguez Guzmán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EGRESOS</a:t>
            </a:r>
          </a:p>
          <a:p>
            <a:pPr algn="ctr" eaLnBrk="1" hangingPunct="1"/>
            <a:r>
              <a:rPr lang="es-MX" sz="1200" b="1" dirty="0" smtClean="0"/>
              <a:t>Juana Alejandra Mancilla Salas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EGRESOS</a:t>
            </a:r>
          </a:p>
          <a:p>
            <a:pPr algn="ctr" eaLnBrk="1" hangingPunct="1"/>
            <a:r>
              <a:rPr lang="es-MX" sz="1200" b="1" dirty="0" smtClean="0"/>
              <a:t>T.S.U. J. Guadalupe Alonso Rodríguez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7704" y="537072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INVENTARIO</a:t>
            </a:r>
          </a:p>
          <a:p>
            <a:pPr algn="ctr" eaLnBrk="1" hangingPunct="1"/>
            <a:r>
              <a:rPr lang="es-MX" sz="1200" b="1" dirty="0" smtClean="0"/>
              <a:t>Juan Pablo Carrera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r>
              <a:rPr lang="es-MX" sz="1200" b="1" dirty="0" smtClean="0"/>
              <a:t>Luz María Castillo Ortiz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Mayra Guadalupe Rodríguez Ligas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  Mariela Lara Galván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EGRESOS</a:t>
            </a:r>
          </a:p>
          <a:p>
            <a:pPr algn="ctr" eaLnBrk="1" hangingPunct="1"/>
            <a:r>
              <a:rPr lang="es-MX" sz="1200" b="1" dirty="0" smtClean="0"/>
              <a:t>Reservada</a:t>
            </a:r>
            <a:endParaRPr lang="es-MX" sz="1200" b="1" dirty="0"/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7500" y="1556320"/>
            <a:ext cx="8634" cy="48250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9597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1" y="3212976"/>
            <a:ext cx="102349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9951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139952" y="4869159"/>
            <a:ext cx="1023496" cy="29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116861"/>
            <a:ext cx="1783122" cy="1340767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4595444"/>
            <a:ext cx="3600450" cy="5723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000" dirty="0" smtClean="0"/>
              <a:t>ENCARGADA DE SUPERVICION Y VALIDACION DE PAGOS</a:t>
            </a:r>
          </a:p>
          <a:p>
            <a:pPr algn="ctr" eaLnBrk="1" hangingPunct="1"/>
            <a:r>
              <a:rPr lang="es-MX" sz="1200" b="1" dirty="0" smtClean="0"/>
              <a:t> Ilse Lucia Banda Rodríguez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510" y="537072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TESORERIA A</a:t>
            </a:r>
          </a:p>
          <a:p>
            <a:pPr algn="ctr" eaLnBrk="1" hangingPunct="1"/>
            <a:r>
              <a:rPr lang="es-MX" sz="1200" b="1" dirty="0" smtClean="0"/>
              <a:t>Claudia Ximena Arellano de la rosa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4901" y="614668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TESORERIA B</a:t>
            </a:r>
          </a:p>
          <a:p>
            <a:pPr algn="ctr" eaLnBrk="1" hangingPunct="1"/>
            <a:r>
              <a:rPr lang="es-MX" sz="1200" b="1" dirty="0" smtClean="0"/>
              <a:t>Graciela salas Hernández</a:t>
            </a:r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211770" y="5622209"/>
            <a:ext cx="923348" cy="1282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4211770" y="6381328"/>
            <a:ext cx="50424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2204864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INFORMACIÓN</a:t>
            </a:r>
            <a:endParaRPr lang="es-MX" dirty="0"/>
          </a:p>
          <a:p>
            <a:pPr algn="ctr" eaLnBrk="1" hangingPunct="1"/>
            <a:r>
              <a:rPr lang="es-MX" b="1" dirty="0" smtClean="0"/>
              <a:t>Estrella Fabiola Dávila Ortiz</a:t>
            </a:r>
            <a:endParaRPr lang="es-ES" b="1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7" y="188640"/>
            <a:ext cx="150064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D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Héctor Rodríguez </a:t>
            </a:r>
            <a:r>
              <a:rPr lang="es-MX" b="1" dirty="0"/>
              <a:t>M</a:t>
            </a:r>
            <a:r>
              <a:rPr lang="es-MX" b="1" dirty="0" smtClean="0"/>
              <a:t>edina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EJECUCION</a:t>
            </a:r>
          </a:p>
          <a:p>
            <a:pPr algn="ctr" eaLnBrk="1" hangingPunct="1"/>
            <a:r>
              <a:rPr lang="es-MX" sz="1200" b="1" dirty="0" smtClean="0"/>
              <a:t>Araceli Torres Ortiz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r>
              <a:rPr lang="es-MX" sz="1200" b="1" dirty="0"/>
              <a:t> </a:t>
            </a:r>
          </a:p>
          <a:p>
            <a:pPr algn="ctr" eaLnBrk="1" hangingPunct="1"/>
            <a:r>
              <a:rPr lang="es-MX" sz="1200" b="1" dirty="0" smtClean="0"/>
              <a:t> Juan Daniel Macías Ortiz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REGULARIZACION DE PREDIOS </a:t>
            </a:r>
          </a:p>
          <a:p>
            <a:pPr algn="ctr" eaLnBrk="1" hangingPunct="1"/>
            <a:r>
              <a:rPr lang="es-MX" sz="1200" dirty="0" smtClean="0"/>
              <a:t>RUSTICOS Y URBANOS</a:t>
            </a:r>
          </a:p>
          <a:p>
            <a:pPr algn="ctr" eaLnBrk="1" hangingPunct="1"/>
            <a:r>
              <a:rPr lang="es-MX" sz="1200" b="1" dirty="0" smtClean="0"/>
              <a:t> Rosaura Rodríguez Rangel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de Impuestos Inmobiliarios y Catastro</a:t>
            </a:r>
          </a:p>
          <a:p>
            <a:pPr algn="ctr" eaLnBrk="1" hangingPunct="1"/>
            <a:r>
              <a:rPr lang="es-MX" sz="1400" b="1" dirty="0" smtClean="0"/>
              <a:t> </a:t>
            </a:r>
            <a:r>
              <a:rPr lang="es-MX" sz="1200" b="1" dirty="0" smtClean="0"/>
              <a:t>Nancy Arely Servín Mendoza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477548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C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Adán Macías Flores</a:t>
            </a:r>
            <a:endParaRPr lang="es-MX" sz="2000" b="1" dirty="0" smtClean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 INGRESOS  SAPAO</a:t>
            </a:r>
          </a:p>
          <a:p>
            <a:pPr algn="ctr" eaLnBrk="1" hangingPunct="1"/>
            <a:r>
              <a:rPr lang="es-MX" sz="1200" b="1" dirty="0" smtClean="0"/>
              <a:t>Norma Verónica Medellín Rodríguez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TITULAR DE CALIDAD Y CULTURA DEL AGUA</a:t>
            </a:r>
          </a:p>
          <a:p>
            <a:pPr algn="ctr" eaLnBrk="1" hangingPunct="1"/>
            <a:r>
              <a:rPr lang="es-MX" sz="1200" b="1" dirty="0" smtClean="0"/>
              <a:t>José Amado Rodríguez Mora </a:t>
            </a:r>
            <a:endParaRPr lang="es-MX" sz="1200" b="1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554859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COBRO Y CAJA</a:t>
            </a:r>
          </a:p>
          <a:p>
            <a:pPr algn="ctr" eaLnBrk="1" hangingPunct="1"/>
            <a:r>
              <a:rPr lang="es-MX" sz="1200" b="1" dirty="0" smtClean="0"/>
              <a:t>María Fernanda Gómez Torres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DIRECCION  DE AGUA POTABLE</a:t>
            </a:r>
          </a:p>
          <a:p>
            <a:pPr algn="ctr" eaLnBrk="1" hangingPunct="1"/>
            <a:r>
              <a:rPr lang="es-MX" sz="1200" b="1" dirty="0" smtClean="0"/>
              <a:t>María Guadalupe Cortes López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1232" y="4345723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INGRESOS SAPAO</a:t>
            </a:r>
          </a:p>
          <a:p>
            <a:pPr algn="ctr" eaLnBrk="1" hangingPunct="1"/>
            <a:r>
              <a:rPr lang="es-MX" sz="1200" b="1" dirty="0" smtClean="0"/>
              <a:t>José Roberto Méndez Castañón</a:t>
            </a:r>
            <a:endParaRPr lang="es-MX" sz="12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65803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" y="51256"/>
            <a:ext cx="1681662" cy="1340767"/>
          </a:xfrm>
          <a:prstGeom prst="rect">
            <a:avLst/>
          </a:prstGeom>
        </p:spPr>
      </p:pic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15" y="5548598"/>
            <a:ext cx="3401454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CULTURA DEL AGUA</a:t>
            </a:r>
          </a:p>
          <a:p>
            <a:pPr algn="ctr" eaLnBrk="1" hangingPunct="1"/>
            <a:r>
              <a:rPr lang="es-MX" sz="1200" b="1" dirty="0" smtClean="0"/>
              <a:t>María de la luz González Hernández</a:t>
            </a:r>
            <a:endParaRPr lang="es-MX" sz="1200" b="1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6228184" y="5011252"/>
            <a:ext cx="0" cy="5373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743093"/>
            <a:ext cx="0" cy="527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87924" y="3858130"/>
            <a:ext cx="924221" cy="25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7527" y="2113953"/>
            <a:ext cx="3600450" cy="6130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  <a:p>
            <a:pPr algn="ctr" eaLnBrk="1" hangingPunct="1"/>
            <a:r>
              <a:rPr lang="es-MX" sz="1200" b="1" dirty="0" smtClean="0"/>
              <a:t>José de Jesús Narváez Martínez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2820835"/>
            <a:ext cx="3600450" cy="602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  <a:p>
            <a:pPr algn="ctr" eaLnBrk="1" hangingPunct="1"/>
            <a:r>
              <a:rPr lang="es-MX" sz="1200" b="1" dirty="0" smtClean="0"/>
              <a:t>Arturo Narváez Piñón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439" y="1302944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SAPAO</a:t>
            </a:r>
          </a:p>
          <a:p>
            <a:pPr algn="ctr" eaLnBrk="1" hangingPunct="1"/>
            <a:r>
              <a:rPr lang="es-MX" sz="1200" b="1" dirty="0" smtClean="0"/>
              <a:t>José Reyna López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3569494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DRENAJE</a:t>
            </a:r>
          </a:p>
          <a:p>
            <a:pPr algn="ctr" eaLnBrk="1" hangingPunct="1"/>
            <a:r>
              <a:rPr lang="es-MX" sz="1200" b="1" dirty="0" smtClean="0"/>
              <a:t>Juan Martin Narváez Piñón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8406" y="1298898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/>
              <a:t>D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Juan Ortiz de la Rosa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5955" y="429941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 Ricardo Negrete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07350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Fermín Méndez Arrollo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284" y="2793272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J. Carlos Rodríguez Reyes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J. Jesús Flores Gómez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Gerardo Velázquez Rodríguez</a:t>
            </a:r>
            <a:endParaRPr lang="es-MX" sz="1200" b="1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7779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A</a:t>
            </a:r>
          </a:p>
          <a:p>
            <a:pPr algn="ctr" eaLnBrk="1" hangingPunct="1"/>
            <a:r>
              <a:rPr lang="es-MX" sz="1200" b="1" dirty="0" smtClean="0"/>
              <a:t>Efrén Mendoza González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8039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8" y="6020131"/>
            <a:ext cx="831887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9545" y="335153"/>
            <a:ext cx="3600450" cy="4079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TTITULAR DE PLANTA PTAR</a:t>
            </a:r>
          </a:p>
          <a:p>
            <a:pPr algn="ctr" eaLnBrk="1" hangingPunct="1"/>
            <a:r>
              <a:rPr lang="es-MX" sz="1200" b="1" dirty="0" smtClean="0"/>
              <a:t> Francisco Xavier González Macías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José Juan Cardona Velázquez</a:t>
            </a:r>
            <a:endParaRPr lang="es-MX" sz="1200" b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192719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668" y="203940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 Juan Anguiano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922" y="3519277"/>
            <a:ext cx="3557003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Jaime Dávila Gómez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3"/>
            <a:ext cx="0" cy="4469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7230" y="2125384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A</a:t>
            </a:r>
          </a:p>
          <a:p>
            <a:pPr algn="ctr" eaLnBrk="1" hangingPunct="1"/>
            <a:r>
              <a:rPr lang="es-MX" sz="1200" b="1" dirty="0" smtClean="0"/>
              <a:t>Francisco Flores López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2943559"/>
            <a:ext cx="3557490" cy="5963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Marco Antonio Martínez Martínez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671104"/>
            <a:ext cx="3570546" cy="6109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Noé Navarro Lara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81" y="2946416"/>
            <a:ext cx="3607074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B</a:t>
            </a:r>
          </a:p>
          <a:p>
            <a:pPr algn="ctr" eaLnBrk="1" hangingPunct="1"/>
            <a:r>
              <a:rPr lang="es-MX" sz="1200" b="1" dirty="0" smtClean="0"/>
              <a:t>Santiago Alvarado Vidales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4" y="4410662"/>
            <a:ext cx="356747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POTRERO</a:t>
            </a:r>
          </a:p>
          <a:p>
            <a:pPr algn="ctr" eaLnBrk="1" hangingPunct="1"/>
            <a:r>
              <a:rPr lang="es-MX" sz="1200" b="1" dirty="0" smtClean="0"/>
              <a:t> Iván Galván Ortiz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149725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MARIA</a:t>
            </a:r>
          </a:p>
          <a:p>
            <a:pPr algn="ctr" eaLnBrk="1" hangingPunct="1"/>
            <a:r>
              <a:rPr lang="es-MX" sz="1200" b="1" dirty="0" smtClean="0"/>
              <a:t> Rogelio Estrada Romero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3669616"/>
            <a:ext cx="356063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TINAJA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Francisco Javier Méndez Guerra</a:t>
            </a: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4426012"/>
            <a:ext cx="359664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VENTA</a:t>
            </a:r>
          </a:p>
          <a:p>
            <a:pPr algn="ctr" eaLnBrk="1" hangingPunct="1"/>
            <a:r>
              <a:rPr lang="es-MX" sz="1200" b="1" dirty="0" smtClean="0"/>
              <a:t> Antonio Flores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150" y="5144831"/>
            <a:ext cx="3579487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r>
              <a:rPr lang="es-MX" sz="1200" b="1" dirty="0" smtClean="0"/>
              <a:t>Vicente Mata Espinoza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5826280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NOVIEMBRE</a:t>
            </a:r>
          </a:p>
          <a:p>
            <a:pPr algn="ctr" eaLnBrk="1" hangingPunct="1"/>
            <a:r>
              <a:rPr lang="es-MX" sz="1200" b="1" dirty="0" smtClean="0"/>
              <a:t> Marco Antonio Hernández Salas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 flipV="1">
            <a:off x="3933783" y="4605608"/>
            <a:ext cx="878360" cy="56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7" y="5274907"/>
            <a:ext cx="868507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07633" y="6129409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596" y="5826280"/>
            <a:ext cx="3559038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 J. Refugio Contreras Guerrero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4123" y="2120316"/>
            <a:ext cx="3600450" cy="7251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Misael Martínez Martínez</a:t>
            </a:r>
            <a:endParaRPr lang="es-MX" sz="12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2"/>
            <a:ext cx="1909596" cy="1205462"/>
          </a:xfrm>
          <a:prstGeom prst="rect">
            <a:avLst/>
          </a:prstGeom>
        </p:spPr>
      </p:pic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45491"/>
            <a:ext cx="3555586" cy="6624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C</a:t>
            </a:r>
          </a:p>
          <a:p>
            <a:pPr algn="ctr" eaLnBrk="1" hangingPunct="1"/>
            <a:r>
              <a:rPr lang="es-MX" sz="1200" b="1" dirty="0" smtClean="0"/>
              <a:t>José Eduardo Morquecho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7247" y="1370078"/>
            <a:ext cx="3596641" cy="6585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 J. Refugio Contreras Guerrero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367284" y="1628798"/>
            <a:ext cx="24911" cy="29295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0" y="2097505"/>
            <a:ext cx="3600450" cy="576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MARIA</a:t>
            </a:r>
          </a:p>
          <a:p>
            <a:pPr algn="ctr" eaLnBrk="1" hangingPunct="1"/>
            <a:r>
              <a:rPr lang="es-MX" sz="1200" b="1" dirty="0" smtClean="0"/>
              <a:t> José Isabel Otra Ortiz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6302" y="2107380"/>
            <a:ext cx="3600450" cy="5673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ESCONDIDA</a:t>
            </a:r>
          </a:p>
          <a:p>
            <a:pPr algn="ctr" eaLnBrk="1" hangingPunct="1"/>
            <a:r>
              <a:rPr lang="es-MX" sz="1200" b="1" dirty="0" smtClean="0"/>
              <a:t>Víctor Alfonso López Flores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276732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GACHUPINES</a:t>
            </a:r>
          </a:p>
          <a:p>
            <a:pPr algn="ctr" eaLnBrk="1" hangingPunct="1"/>
            <a:r>
              <a:rPr lang="es-MX" sz="1200" b="1" dirty="0" smtClean="0"/>
              <a:t> Ma. Graciela de la Cruz Saavedra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2831633"/>
            <a:ext cx="363058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 Juan Jesús Duran Díaz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349046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HACIENDITA</a:t>
            </a:r>
          </a:p>
          <a:p>
            <a:pPr algn="ctr" eaLnBrk="1" hangingPunct="1"/>
            <a:r>
              <a:rPr lang="es-MX" sz="1200" b="1" dirty="0" smtClean="0"/>
              <a:t> Martin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41954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BARBARA</a:t>
            </a:r>
          </a:p>
          <a:p>
            <a:pPr algn="ctr" eaLnBrk="1" hangingPunct="1"/>
            <a:r>
              <a:rPr lang="es-MX" sz="1200" b="1" dirty="0" smtClean="0"/>
              <a:t> María Guadalupe Rodríguez Campos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PIPA</a:t>
            </a:r>
          </a:p>
          <a:p>
            <a:pPr algn="ctr" eaLnBrk="1" hangingPunct="1"/>
            <a:r>
              <a:rPr lang="es-MX" sz="1200" b="1" dirty="0" smtClean="0"/>
              <a:t> José de la luz Rangel Guerrero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1"/>
            <a:ext cx="924578" cy="46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601718" cy="1192719"/>
          </a:xfrm>
          <a:prstGeom prst="rect">
            <a:avLst/>
          </a:prstGeom>
        </p:spPr>
      </p:pic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899450" y="1637895"/>
            <a:ext cx="960579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5399" y="132716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TINAJA</a:t>
            </a:r>
          </a:p>
          <a:p>
            <a:pPr algn="ctr" eaLnBrk="1" hangingPunct="1"/>
            <a:r>
              <a:rPr lang="es-MX" sz="1200" b="1" dirty="0" smtClean="0"/>
              <a:t> Edelmira Aguiñaga Herrera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362" y="1350663"/>
            <a:ext cx="3596641" cy="588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HACIENDITA</a:t>
            </a:r>
          </a:p>
          <a:p>
            <a:pPr algn="ctr" eaLnBrk="1" hangingPunct="1"/>
            <a:r>
              <a:rPr lang="es-MX" sz="1200" b="1" dirty="0" smtClean="0"/>
              <a:t> Juan Fernando Guerrero Herrera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A</a:t>
            </a:r>
            <a:endParaRPr lang="es-MX" dirty="0"/>
          </a:p>
          <a:p>
            <a:pPr algn="ctr" eaLnBrk="1" hangingPunct="1"/>
            <a:r>
              <a:rPr lang="es-MX" b="1" dirty="0" smtClean="0"/>
              <a:t>Lic. Martin Ortiz Romero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Luis Ernesto Dávila Armendáriz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 C</a:t>
            </a:r>
          </a:p>
          <a:p>
            <a:pPr algn="ctr" eaLnBrk="1" hangingPunct="1"/>
            <a:r>
              <a:rPr lang="es-MX" sz="1200" b="1" dirty="0" smtClean="0"/>
              <a:t> Ma. de la Luz Martínez Gómez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56972" y="2017250"/>
            <a:ext cx="15026" cy="342797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Jorge Adalberto Romo Tienda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Francisco Javier Sánchez Anguiano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COMPRAS MATERIALES Y SUMINISTROS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Ángel </a:t>
            </a:r>
            <a:r>
              <a:rPr lang="es-MX" sz="1200" b="1" dirty="0"/>
              <a:t>González </a:t>
            </a:r>
            <a:r>
              <a:rPr lang="es-MX" sz="1200" b="1" dirty="0" smtClean="0"/>
              <a:t>Guerrero</a:t>
            </a:r>
            <a:endParaRPr lang="es-MX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476162" cy="1251525"/>
          </a:xfrm>
          <a:prstGeom prst="rect">
            <a:avLst/>
          </a:prstGeom>
        </p:spPr>
      </p:pic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Javier Parra Lozano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03" y="50898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Daisy Araceli Salas Claudio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23953" y="5468517"/>
            <a:ext cx="633019" cy="59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NOMINA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dirty="0"/>
              <a:t>Mariana Arellano de la Rosa </a:t>
            </a:r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1040" y="4756439"/>
            <a:ext cx="2727304" cy="8328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SECRETARIA </a:t>
            </a:r>
            <a:r>
              <a:rPr lang="es-MX" sz="1200" b="1" dirty="0"/>
              <a:t>B</a:t>
            </a:r>
          </a:p>
          <a:p>
            <a:pPr algn="ctr" eaLnBrk="1" hangingPunct="1"/>
            <a:r>
              <a:rPr lang="es-MX" sz="1200" dirty="0" smtClean="0"/>
              <a:t> Saray Servín Martínez </a:t>
            </a:r>
            <a:endParaRPr lang="es-MX" sz="1200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NOMINA</a:t>
            </a:r>
          </a:p>
          <a:p>
            <a:pPr algn="ctr" eaLnBrk="1" hangingPunct="1"/>
            <a:r>
              <a:rPr lang="es-MX" sz="1200" dirty="0" smtClean="0"/>
              <a:t> </a:t>
            </a:r>
            <a:r>
              <a:rPr lang="es-MX" sz="1200" dirty="0"/>
              <a:t>María del Carmen Guerra Salazar</a:t>
            </a:r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HUMANOS</a:t>
            </a:r>
            <a:endParaRPr lang="es-MX" sz="1400" b="1" dirty="0"/>
          </a:p>
          <a:p>
            <a:pPr algn="ctr" eaLnBrk="1" hangingPunct="1"/>
            <a:r>
              <a:rPr lang="es-MX" sz="1400" b="1" dirty="0" smtClean="0"/>
              <a:t>Lic. Nallely López García</a:t>
            </a:r>
            <a:endParaRPr lang="es-MX" sz="14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717514"/>
            <a:ext cx="4320480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AUXILIAR DE RECURSOS HUMANOS Y ADMINISTRACION</a:t>
            </a:r>
            <a:endParaRPr lang="es-MX" sz="1200" b="1" dirty="0"/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dirty="0"/>
              <a:t>Karla Griselda Bribiescas Mendoza 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300190" y="4359757"/>
            <a:ext cx="1" cy="389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" y="130495"/>
            <a:ext cx="1662768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" y="188639"/>
            <a:ext cx="1405540" cy="1136793"/>
          </a:xfrm>
          <a:prstGeom prst="rect">
            <a:avLst/>
          </a:prstGeom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528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740" y="3144183"/>
            <a:ext cx="3294366" cy="30211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r>
              <a:rPr lang="es-MX" sz="1200" b="1" dirty="0" smtClean="0"/>
              <a:t> Alma Karina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 Martha Lara Bustamante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Antonia Dávila Gómez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Emma Guadalupe Rosas Espinosa</a:t>
            </a:r>
          </a:p>
          <a:p>
            <a:pPr algn="ctr" eaLnBrk="1" hangingPunct="1"/>
            <a:r>
              <a:rPr lang="es-MX" sz="1200" b="1" dirty="0" smtClean="0"/>
              <a:t> Alma Mireya Aguiñaga Navarro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Ma. Guadalupe Martínez Rojas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Juana Arrona Díaz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Juana María Guzmán Godínez</a:t>
            </a:r>
          </a:p>
          <a:p>
            <a:pPr algn="ctr" eaLnBrk="1" hangingPunct="1"/>
            <a:r>
              <a:rPr lang="es-MX" sz="1200" b="1" dirty="0" smtClean="0"/>
              <a:t> Ma. Reyes Zúñiga Castillo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Carmen Sonia Gil Rodríguez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Amparo Banda </a:t>
            </a:r>
            <a:r>
              <a:rPr lang="es-MX" sz="1200" b="1" dirty="0" err="1" smtClean="0"/>
              <a:t>Martinez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Bertha Alicia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Ismael Dávila Pérez</a:t>
            </a:r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1702" y="3157875"/>
            <a:ext cx="3640015" cy="30074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Benjamín Aguilar  González</a:t>
            </a:r>
          </a:p>
          <a:p>
            <a:pPr algn="ctr" eaLnBrk="1" hangingPunct="1"/>
            <a:r>
              <a:rPr lang="es-MX" sz="1200" b="1" dirty="0" smtClean="0"/>
              <a:t> Elías Silva Zamarripa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Jesús Ruiz Rodríguez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Héctor Manuel Rodríguez Rosas  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Martin Castañón Zúñiga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Isabel Moreno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Manuel Contreras Martínez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Eusebio Flores González</a:t>
            </a:r>
          </a:p>
          <a:p>
            <a:pPr algn="ctr" eaLnBrk="1" hangingPunct="1"/>
            <a:r>
              <a:rPr lang="es-MX" sz="1200" b="1" dirty="0" smtClean="0"/>
              <a:t> Sanjuana Huerta Balleza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J. Jesús Lara Bustamante</a:t>
            </a:r>
            <a:endParaRPr lang="es-MX" sz="120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4676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" y="184962"/>
            <a:ext cx="1476162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MUNICIPAL</a:t>
            </a:r>
          </a:p>
          <a:p>
            <a:pPr algn="ctr" eaLnBrk="1" hangingPunct="1"/>
            <a:r>
              <a:rPr lang="es-MX" b="1" dirty="0" smtClean="0"/>
              <a:t>Lic. David Misael Herrera Romero</a:t>
            </a:r>
            <a:endParaRPr lang="es-MX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Sonia Rojas Herrera </a:t>
            </a:r>
            <a:endParaRPr lang="es-MX" sz="12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SUGERENCIAS</a:t>
            </a:r>
            <a:endParaRPr lang="es-MX" sz="1200" b="1" dirty="0" smtClean="0"/>
          </a:p>
          <a:p>
            <a:pPr algn="ctr" eaLnBrk="1" hangingPunct="1"/>
            <a:r>
              <a:rPr lang="en-US" sz="1200" b="1" dirty="0" smtClean="0"/>
              <a:t>Dulce Maria Hurtado Herrera</a:t>
            </a:r>
            <a:endParaRPr lang="es-MX" sz="1200" b="1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EVALUACION Y CONTROL  DE OBRA PUBLICA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 Martin Rodríguez Romero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r>
              <a:rPr lang="es-MX" sz="1200" b="1" dirty="0" smtClean="0"/>
              <a:t>Lic. Juan Antonio Delgado Rocha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CONTRALORIA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Ezequiel Silva Martínez</a:t>
            </a:r>
            <a:endParaRPr lang="es-MX" sz="1200" b="1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DIRECTOR B</a:t>
            </a:r>
          </a:p>
          <a:p>
            <a:pPr algn="ctr" eaLnBrk="1" hangingPunct="1"/>
            <a:r>
              <a:rPr lang="es-MX" b="1" dirty="0" smtClean="0"/>
              <a:t>Arq. Juan Carlos Olalde Velázquez</a:t>
            </a:r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Víctor Manuel Herrera Guerrero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6315" y="2670323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Sergio Eliuth  Villegas Valdez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74278" y="2348879"/>
            <a:ext cx="13744" cy="15838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3"/>
            <a:ext cx="504055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ASISTENTE DE OBRAS PUBLICAS 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 </a:t>
            </a:r>
            <a:r>
              <a:rPr lang="es-MX" sz="1200" b="1" dirty="0"/>
              <a:t>Margarita Martínez Camacho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C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José de Jesús Aranda Esquivel 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Rosa María Romero Serrano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Aldo Emilio Salas Quintero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5649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Emidio  Márquez Barrientos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D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Diego Alejandro Dávila Méndez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 Bertha Guadalupe Dávila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2313111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Ángel Sotelo Jaras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515" y="2846385"/>
            <a:ext cx="3600450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Luis Fernando Rodríguez </a:t>
            </a:r>
            <a:r>
              <a:rPr lang="es-MX" sz="1200" b="1" dirty="0"/>
              <a:t>R</a:t>
            </a:r>
            <a:r>
              <a:rPr lang="es-MX" sz="1200" b="1" dirty="0" smtClean="0"/>
              <a:t>odríguez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3" y="1626064"/>
            <a:ext cx="1346" cy="1888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29"/>
            <a:ext cx="64738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18860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Jesica Ortiz </a:t>
            </a:r>
            <a:r>
              <a:rPr lang="es-MX" sz="1200" b="1" dirty="0" err="1" smtClean="0"/>
              <a:t>Diaz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9844" y="2253377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Joaquina Galván Navarro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3370994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Alma Mireya Rojas Piñón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2802519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Blanca Estela Rodríguez Sandoval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r>
              <a:rPr lang="es-MX" sz="1100" b="1" dirty="0" smtClean="0"/>
              <a:t>Miriam Fernanda Torres Morales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54834" cy="921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 María del Carmen Rodríguez Espinosa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 Daniela Contreras Rodríguez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 Gabriela Anabel Ávila Padilla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 </a:t>
            </a:r>
            <a:r>
              <a:rPr lang="es-MX" sz="1100" b="1" dirty="0" err="1" smtClean="0"/>
              <a:t>Korina</a:t>
            </a:r>
            <a:r>
              <a:rPr lang="es-MX" sz="1100" b="1" dirty="0" smtClean="0"/>
              <a:t> de América Luna Rangel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Luis Ángel García Contreras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813" y="337463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Omar Joel Contreras  García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María </a:t>
            </a:r>
            <a:r>
              <a:rPr lang="es-MX" sz="1200" b="1" dirty="0" err="1" smtClean="0"/>
              <a:t>Sulema</a:t>
            </a:r>
            <a:r>
              <a:rPr lang="es-MX" sz="1200" b="1" dirty="0" smtClean="0"/>
              <a:t> Salas Contreras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03009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E</a:t>
            </a:r>
          </a:p>
          <a:p>
            <a:pPr algn="ctr" eaLnBrk="1" hangingPunct="1"/>
            <a:r>
              <a:rPr lang="es-MX" sz="1600" b="1" dirty="0" smtClean="0"/>
              <a:t>José Manuel Cavazos Vásquez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076" y="182429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ADMINISTRATIVO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Ojeda Carranza</a:t>
            </a:r>
            <a:endParaRPr lang="es-MX" sz="12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574790" y="1627855"/>
            <a:ext cx="5333" cy="355438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911492" y="2149698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88826" y="2919610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473257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</a:t>
            </a:r>
          </a:p>
          <a:p>
            <a:pPr algn="ctr" eaLnBrk="1" hangingPunct="1"/>
            <a:r>
              <a:rPr lang="es-MX" sz="1200" b="1" dirty="0" smtClean="0"/>
              <a:t>Paula cristina Rodríguez salinas</a:t>
            </a:r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7492" y="544463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María Magdalena Esquivel Esparza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615751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Eva Martínez </a:t>
            </a:r>
            <a:r>
              <a:rPr lang="es-MX" sz="1200" b="1" dirty="0"/>
              <a:t>G</a:t>
            </a:r>
            <a:r>
              <a:rPr lang="es-MX" sz="1200" b="1" dirty="0" smtClean="0"/>
              <a:t>uerrero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127788" y="4430783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574790" y="5182237"/>
            <a:ext cx="71270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042" y="2579527"/>
            <a:ext cx="3600450" cy="693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Ma. Patrosinia Hernández Hernández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1791763"/>
            <a:ext cx="3600450" cy="6476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Carmen Patricia Mendoza Serna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4139" y="25795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b="1" dirty="0"/>
              <a:t>D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Paloma del Sagrario </a:t>
            </a:r>
            <a:r>
              <a:rPr lang="es-MX" sz="1200" b="1" dirty="0"/>
              <a:t>C</a:t>
            </a:r>
            <a:r>
              <a:rPr lang="es-MX" sz="1200" b="1" dirty="0" smtClean="0"/>
              <a:t>ontreras Dávila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Y TURISMO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SOCIAL</a:t>
            </a:r>
            <a:r>
              <a:rPr lang="es-MX" sz="1600" dirty="0" smtClean="0"/>
              <a:t> </a:t>
            </a:r>
            <a:endParaRPr lang="es-MX" sz="1600" dirty="0"/>
          </a:p>
          <a:p>
            <a:pPr algn="ctr" eaLnBrk="1" hangingPunct="1"/>
            <a:r>
              <a:rPr lang="es-MX" b="1" dirty="0" smtClean="0"/>
              <a:t>Lic. Guillermo Salas Ortega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2276872"/>
            <a:ext cx="352856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DEPARTAMENTO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José de Jesús Lomelí Flores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B 	</a:t>
            </a:r>
          </a:p>
          <a:p>
            <a:pPr algn="ctr" eaLnBrk="1" hangingPunct="1"/>
            <a:r>
              <a:rPr lang="es-MX" sz="1200" b="1" dirty="0" smtClean="0"/>
              <a:t>Juan </a:t>
            </a:r>
            <a:r>
              <a:rPr lang="es-MX" sz="1200" b="1" dirty="0"/>
              <a:t>Carlos Galicia Prado</a:t>
            </a:r>
            <a:endParaRPr lang="es-MX" sz="1200" dirty="0"/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</a:t>
            </a:r>
          </a:p>
          <a:p>
            <a:pPr algn="ctr" eaLnBrk="1" hangingPunct="1"/>
            <a:r>
              <a:rPr lang="es-MX" sz="1200" b="1" dirty="0" smtClean="0"/>
              <a:t> Luis Ernesto Dávila Armendáriz</a:t>
            </a:r>
            <a:endParaRPr lang="es-MX" sz="1200" dirty="0"/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5076589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Jesús Contreras López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5232897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617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11348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</a:p>
          <a:p>
            <a:pPr algn="ctr" eaLnBrk="1" hangingPunct="1"/>
            <a:r>
              <a:rPr lang="es-MX" sz="1200" b="1" dirty="0" err="1" smtClean="0"/>
              <a:t>Ma</a:t>
            </a:r>
            <a:r>
              <a:rPr lang="es-MX" sz="1200" b="1" dirty="0" smtClean="0"/>
              <a:t> Guadalupe Saavedra </a:t>
            </a:r>
            <a:r>
              <a:rPr lang="es-MX" sz="1200" b="1" dirty="0"/>
              <a:t>A</a:t>
            </a:r>
            <a:r>
              <a:rPr lang="es-MX" sz="1200" b="1" dirty="0" smtClean="0"/>
              <a:t>randa</a:t>
            </a:r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3911491"/>
            <a:ext cx="352851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</a:t>
            </a:r>
            <a:r>
              <a:rPr lang="es-MX" sz="1200" dirty="0"/>
              <a:t>C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Jorge Luis flores Gómez</a:t>
            </a: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3113483"/>
            <a:ext cx="352851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C</a:t>
            </a:r>
          </a:p>
          <a:p>
            <a:pPr algn="ctr" eaLnBrk="1" hangingPunct="1"/>
            <a:r>
              <a:rPr lang="es-MX" sz="1200" b="1" dirty="0" smtClean="0"/>
              <a:t>Cesar Efrén Ortiz Reyna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CULTURA</a:t>
            </a:r>
            <a:endParaRPr lang="es-MX" dirty="0"/>
          </a:p>
          <a:p>
            <a:pPr algn="ctr" eaLnBrk="1" hangingPunct="1"/>
            <a:r>
              <a:rPr lang="es-MX" b="1" dirty="0" smtClean="0"/>
              <a:t>C. José Ramiro Rangel Ortiz  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0" y="20357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José Alberto Jiménez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2811654"/>
            <a:ext cx="360044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</a:t>
            </a:r>
          </a:p>
          <a:p>
            <a:pPr algn="ctr" eaLnBrk="1" hangingPunct="1"/>
            <a:r>
              <a:rPr lang="es-MX" sz="1200" b="1" dirty="0" smtClean="0"/>
              <a:t>Carlos Ernesto carrillo Rodríguez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Noemí de la cruz Carreón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626590" y="1624083"/>
            <a:ext cx="17417" cy="24323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28172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José David Varela cabrera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367400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</a:t>
            </a:r>
          </a:p>
          <a:p>
            <a:pPr algn="ctr" eaLnBrk="1" hangingPunct="1"/>
            <a:r>
              <a:rPr lang="es-MX" sz="1200" b="1" dirty="0" smtClean="0"/>
              <a:t>Celia Aurelia puente Aguilar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2628" y="359867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CRONISTA</a:t>
            </a:r>
          </a:p>
          <a:p>
            <a:pPr algn="ctr" eaLnBrk="1" hangingPunct="1"/>
            <a:r>
              <a:rPr lang="es-MX" sz="1200" dirty="0" smtClean="0"/>
              <a:t>VACANTE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050918" y="3145033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050917" y="3997018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65580" cy="14847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D</a:t>
            </a:r>
          </a:p>
          <a:p>
            <a:pPr algn="ctr" eaLnBrk="1" hangingPunct="1"/>
            <a:r>
              <a:rPr lang="es-MX" b="1" dirty="0"/>
              <a:t>C. </a:t>
            </a:r>
            <a:r>
              <a:rPr lang="es-MX" b="1" dirty="0" smtClean="0"/>
              <a:t>Francisco Javier Navarro Salazar</a:t>
            </a:r>
            <a:endParaRPr lang="es-ES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JAIME </a:t>
            </a:r>
            <a:r>
              <a:rPr lang="es-MX" sz="900" b="1" dirty="0"/>
              <a:t>RAMOS VEGA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. </a:t>
            </a:r>
            <a:r>
              <a:rPr lang="es-MX" sz="900" b="1" dirty="0"/>
              <a:t>RODOLFO SÁNCHEZ GARCÍA 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  </a:t>
            </a:r>
            <a:r>
              <a:rPr lang="es-MX" sz="900" b="1" dirty="0"/>
              <a:t>PEDRO ARRONA SALAS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LETICIA RAQUEL COLUNGA MARTINEZ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4174490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JOSÉ ANTONIO CARRANCO MARTÍNEZ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</a:t>
            </a:r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r>
              <a:rPr lang="es-MX" sz="900" b="1" dirty="0" smtClean="0"/>
              <a:t>JUAN </a:t>
            </a:r>
            <a:r>
              <a:rPr lang="es-MX" sz="900" b="1" dirty="0"/>
              <a:t>MANUEL  MARTÍNEZ GUZMÁN</a:t>
            </a:r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 smtClean="0"/>
              <a:t>BODEGUERO</a:t>
            </a:r>
            <a:endParaRPr lang="es-MX" sz="900" dirty="0"/>
          </a:p>
          <a:p>
            <a:pPr algn="ctr" eaLnBrk="1" hangingPunct="1"/>
            <a:r>
              <a:rPr lang="es-MX" sz="900" b="1" dirty="0"/>
              <a:t> </a:t>
            </a:r>
            <a:r>
              <a:rPr lang="es-MX" sz="900" b="1" dirty="0" smtClean="0"/>
              <a:t>J </a:t>
            </a:r>
            <a:r>
              <a:rPr lang="es-MX" sz="900" b="1" dirty="0"/>
              <a:t>JESÚS REYNA LÓPEZ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r>
              <a:rPr lang="es-MX" sz="900" b="1" dirty="0" smtClean="0"/>
              <a:t>ENRIQUE </a:t>
            </a:r>
            <a:r>
              <a:rPr lang="es-MX" sz="900" b="1" dirty="0"/>
              <a:t>CARRILLO GARCÍA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SP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NÉSTOR PÉREZ FLORES 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 MARIA MORQUECHO LARA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ROTULISTA</a:t>
            </a:r>
          </a:p>
          <a:p>
            <a:pPr algn="ctr" eaLnBrk="1" hangingPunct="1"/>
            <a:r>
              <a:rPr lang="es-MX" sz="900" b="1" dirty="0" smtClean="0"/>
              <a:t>Vacante</a:t>
            </a:r>
            <a:endParaRPr lang="es-MX" sz="900" b="1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SP</a:t>
            </a:r>
          </a:p>
          <a:p>
            <a:pPr algn="ctr" eaLnBrk="1" hangingPunct="1"/>
            <a:r>
              <a:rPr lang="es-MX" sz="900" b="1" dirty="0" smtClean="0"/>
              <a:t>JOSÉ </a:t>
            </a:r>
            <a:r>
              <a:rPr lang="es-MX" sz="900" b="1" dirty="0"/>
              <a:t>LÓPEZ ARRONA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PUBLICOS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Guillermo Palomo Navarro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C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MANUEL PÉREZ MARTÍNEZ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EDMUNDO </a:t>
            </a:r>
            <a:r>
              <a:rPr lang="es-MX" sz="900" b="1" dirty="0"/>
              <a:t>ORTA GASPAR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TITO SALAS MACIAS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305011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NOÉL PEREZ PEREZ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B</a:t>
            </a:r>
          </a:p>
          <a:p>
            <a:pPr algn="ctr" eaLnBrk="1" hangingPunct="1"/>
            <a:r>
              <a:rPr lang="es-MX" sz="900" b="1" dirty="0"/>
              <a:t>BONIFACIO MENDOZA RANGEL 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PABLO NAVARRO PRADO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 smtClean="0"/>
              <a:t> MAURO BANDA SILVA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9452" y="1105677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JUAN MANUEL GOMEZ GONZALEZ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1660" y="4488513"/>
            <a:ext cx="1139150" cy="583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822726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JOSÉ CRUZ FLORES FLORES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324034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MARTIN SANDOVAL MORQUECHO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791058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/>
              <a:t>ANTONIO DÁVILA PÉREZ</a:t>
            </a:r>
            <a:endParaRPr lang="es-MX" sz="9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32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31041" y="4266614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MANUEL GONZALEZ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819730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SANTOS CANTERO ROSAS</a:t>
            </a:r>
            <a:endParaRPr lang="es-MX" sz="9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 flipV="1">
            <a:off x="4151660" y="5027619"/>
            <a:ext cx="840066" cy="128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825998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MARIA DE ROSARIO BALLEZA </a:t>
            </a:r>
            <a:r>
              <a:rPr lang="es-MX" sz="900" b="1" dirty="0" err="1" smtClean="0"/>
              <a:t>BALLEZA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VETERINARIO</a:t>
            </a:r>
          </a:p>
          <a:p>
            <a:pPr algn="ctr" eaLnBrk="1" hangingPunct="1"/>
            <a:r>
              <a:rPr lang="es-MX" sz="900" b="1" dirty="0"/>
              <a:t>LIC.  RICARDO ELIUT SALAS ORTEGA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r>
              <a:rPr lang="es-MX" sz="900" b="1" dirty="0" smtClean="0"/>
              <a:t>OSWALDO MOTA HERNANDEZ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A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MARTIN SANDOVAL CAMPOS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A</a:t>
            </a:r>
          </a:p>
          <a:p>
            <a:pPr algn="ctr" eaLnBrk="1" hangingPunct="1"/>
            <a:r>
              <a:rPr lang="es-MX" sz="900" b="1" dirty="0" smtClean="0"/>
              <a:t>LIBORIO LOZANO GARCIA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DE RASTRO   </a:t>
            </a:r>
            <a:r>
              <a:rPr lang="es-MX" sz="900" dirty="0"/>
              <a:t>B</a:t>
            </a:r>
          </a:p>
          <a:p>
            <a:pPr algn="ctr" eaLnBrk="1" hangingPunct="1"/>
            <a:r>
              <a:rPr lang="es-MX" sz="900" b="1" dirty="0" smtClean="0"/>
              <a:t>JUAN MANUEL HERNANDEZ SILVA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CHOFER F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JUAN CARDONA RANGEL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MERCADO</a:t>
            </a:r>
          </a:p>
          <a:p>
            <a:pPr algn="ctr" eaLnBrk="1" hangingPunct="1"/>
            <a:r>
              <a:rPr lang="en-US" sz="1200" b="1" dirty="0" smtClean="0"/>
              <a:t>Jose Antonio Reyna Aguiñaga</a:t>
            </a:r>
            <a:endParaRPr lang="es-MX" sz="9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6514932" y="1498664"/>
            <a:ext cx="0" cy="24836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059830" y="1498665"/>
            <a:ext cx="1" cy="24147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70892" y="804232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</a:t>
            </a:r>
          </a:p>
          <a:p>
            <a:pPr algn="ctr" eaLnBrk="1" hangingPunct="1"/>
            <a:r>
              <a:rPr lang="es-MX" sz="900" b="1" dirty="0" smtClean="0"/>
              <a:t>GUSTAVO HERIBERTO SERRANO CORTES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ESCONDIDA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VICENTE LOPEZ RUIZ</a:t>
            </a:r>
            <a:endParaRPr lang="es-MX" sz="9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6912" y="217921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J BRUNO RODRIGUEZ LOMELI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279130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  <a:r>
              <a:rPr lang="es-MX" sz="900" dirty="0" smtClean="0"/>
              <a:t>IBARRA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EMILIANO ESPINOSA CONTERAS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487095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</a:t>
            </a:r>
            <a:endParaRPr lang="es-MX" sz="900" dirty="0" smtClean="0"/>
          </a:p>
          <a:p>
            <a:pPr algn="ctr" eaLnBrk="1" hangingPunct="1"/>
            <a:r>
              <a:rPr lang="es-MX" sz="900" dirty="0" smtClean="0"/>
              <a:t>JOSE ANGEL AGUILAR LARA</a:t>
            </a:r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5483009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 smtClean="0"/>
          </a:p>
          <a:p>
            <a:pPr algn="ctr" eaLnBrk="1" hangingPunct="1"/>
            <a:r>
              <a:rPr lang="es-MX" sz="900" dirty="0" smtClean="0"/>
              <a:t>ELECTRICISTA   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JORGE ALBERTO ESPINOZA GUERRA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76" y="5207307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511490" y="5100977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1490" y="5430927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64777" y="164173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656184" cy="1224136"/>
          </a:xfrm>
          <a:prstGeom prst="rect">
            <a:avLst/>
          </a:prstGeom>
        </p:spPr>
      </p:pic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22781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FRANCISCO JAVIER CORTES CLETO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88453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HACIENDITA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GUADALUPE MORENO ROSALES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094" y="352345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PANTEON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ALFREDO ESTRADA IBARRA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6" y="3511132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PANTEONERO COMUNIDAD SANTA BARBARA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RARIA DEL ROSARIO BALLEZA BALLEZA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047127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B </a:t>
            </a:r>
          </a:p>
          <a:p>
            <a:pPr algn="ctr" eaLnBrk="1" hangingPunct="1"/>
            <a:r>
              <a:rPr lang="es-MX" sz="1200" b="1" dirty="0" smtClean="0"/>
              <a:t> ISMAEL CEDILLO LIRA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</a:t>
            </a:r>
          </a:p>
          <a:p>
            <a:pPr algn="ctr" eaLnBrk="1" hangingPunct="1"/>
            <a:r>
              <a:rPr lang="es-MX" sz="1200" b="1" dirty="0" smtClean="0"/>
              <a:t>José Pilar </a:t>
            </a:r>
            <a:r>
              <a:rPr lang="es-MX" sz="1200" b="1" dirty="0" err="1" smtClean="0"/>
              <a:t>Urtado</a:t>
            </a:r>
            <a:r>
              <a:rPr lang="es-MX" sz="1200" b="1" dirty="0" smtClean="0"/>
              <a:t> Manríquez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202447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DEL VIVERO  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 err="1" smtClean="0"/>
              <a:t>Jose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Yanez</a:t>
            </a:r>
            <a:r>
              <a:rPr lang="es-MX" sz="1200" b="1" dirty="0" smtClean="0"/>
              <a:t> Valadez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2364" y="3841842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 JOSE DE JESUS PUENTE LOPEZ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D</a:t>
            </a:r>
          </a:p>
          <a:p>
            <a:pPr algn="ctr" eaLnBrk="1" hangingPunct="1"/>
            <a:r>
              <a:rPr lang="es-MX" sz="1600" b="1" dirty="0" smtClean="0"/>
              <a:t>C. Pedro Jorge Pérez Villa</a:t>
            </a:r>
            <a:endParaRPr lang="es-MX" sz="16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551346" y="1816296"/>
            <a:ext cx="18448" cy="23686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3923928" y="4184896"/>
            <a:ext cx="1440160" cy="309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569794" y="4184898"/>
            <a:ext cx="382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3709465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ALBAÑIL</a:t>
            </a:r>
          </a:p>
          <a:p>
            <a:pPr algn="ctr" eaLnBrk="1" hangingPunct="1"/>
            <a:r>
              <a:rPr lang="es-MX" sz="1200" b="1" dirty="0" smtClean="0"/>
              <a:t> J SOCORRO SALAS MACIAS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90281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</a:t>
            </a:r>
          </a:p>
          <a:p>
            <a:pPr algn="ctr" eaLnBrk="1" hangingPunct="1"/>
            <a:r>
              <a:rPr lang="en-US" sz="1200" b="1" dirty="0" err="1" smtClean="0"/>
              <a:t>Florentino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Castanon</a:t>
            </a:r>
            <a:r>
              <a:rPr lang="en-US" sz="1200" b="1" dirty="0" smtClean="0"/>
              <a:t> Segura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E</a:t>
            </a:r>
          </a:p>
          <a:p>
            <a:pPr algn="ctr" eaLnBrk="1" hangingPunct="1"/>
            <a:r>
              <a:rPr lang="es-MX" sz="1200" b="1" dirty="0" smtClean="0"/>
              <a:t> José Bueno Pérez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A  </a:t>
            </a:r>
          </a:p>
          <a:p>
            <a:pPr algn="ctr" eaLnBrk="1" hangingPunct="1"/>
            <a:r>
              <a:rPr lang="es-MX" sz="1200" b="1" dirty="0" smtClean="0"/>
              <a:t> Alejandro Contreras Torres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B </a:t>
            </a:r>
          </a:p>
          <a:p>
            <a:pPr algn="ctr" eaLnBrk="1" hangingPunct="1"/>
            <a:r>
              <a:rPr lang="es-MX" sz="1200" b="1" dirty="0" smtClean="0"/>
              <a:t>José Ignacio Aranda Juárez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6234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Erasmo Becerra García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Fortino González Sandoval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b="1" dirty="0" smtClean="0"/>
              <a:t>Juan Bautista Morquecho Lara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Hilario Segura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  <a:r>
              <a:rPr lang="es-MX" sz="1200" b="1" dirty="0" smtClean="0"/>
              <a:t> Leonardo Martínez Sandoval  </a:t>
            </a:r>
            <a:endParaRPr lang="es-MX" sz="1200" dirty="0"/>
          </a:p>
          <a:p>
            <a:pPr algn="ctr" eaLnBrk="1" hangingPunct="1"/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1409" y="1793841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A</a:t>
            </a:r>
          </a:p>
          <a:p>
            <a:pPr algn="ctr" eaLnBrk="1" hangingPunct="1"/>
            <a:r>
              <a:rPr lang="es-MX" sz="1200" b="1" dirty="0" smtClean="0"/>
              <a:t> José Morquecho rosas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   </a:t>
            </a:r>
          </a:p>
          <a:p>
            <a:pPr algn="ctr" eaLnBrk="1" hangingPunct="1"/>
            <a:r>
              <a:rPr lang="es-MX" sz="1200" b="1" dirty="0" smtClean="0"/>
              <a:t>J. Carmen Colunga Collazo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RECOLECTOR DE BASURA B </a:t>
            </a:r>
          </a:p>
          <a:p>
            <a:pPr algn="ctr" eaLnBrk="1" hangingPunct="1"/>
            <a:r>
              <a:rPr lang="es-MX" sz="1200" b="1" dirty="0" smtClean="0"/>
              <a:t>J Jesús Zambrano Hernández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RECOLECTOR DE BASURA B</a:t>
            </a:r>
          </a:p>
          <a:p>
            <a:pPr algn="ctr" eaLnBrk="1" hangingPunct="1"/>
            <a:r>
              <a:rPr lang="es-MX" sz="1200" b="1" dirty="0" smtClean="0"/>
              <a:t> Juan José Rodríguez Lomelí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3" cy="445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RESIDUOS </a:t>
            </a:r>
          </a:p>
          <a:p>
            <a:pPr algn="ctr" eaLnBrk="1" hangingPunct="1"/>
            <a:r>
              <a:rPr lang="es-MX" sz="1200" b="1" dirty="0" smtClean="0"/>
              <a:t>Tomas Martínez Rodríguez</a:t>
            </a:r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Jaime Guadalupe Dávila Tavares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Sergio Jasso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BARRENDERAS</a:t>
            </a:r>
          </a:p>
          <a:p>
            <a:pPr algn="ctr" eaLnBrk="1" hangingPunct="1"/>
            <a:r>
              <a:rPr lang="es-MX" sz="1200" b="1" dirty="0" smtClean="0"/>
              <a:t> Ma. San Juana Guerra Cardona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188639"/>
            <a:ext cx="1512168" cy="9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Rosa María González Galicia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José Luis Dávila Macías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Cecilia Dávila Aranda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Abraham Rodríguez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Teresa Morquecho Rosas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b="1" dirty="0" smtClean="0"/>
              <a:t>J. Ascensión Zúñiga Méndez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Gloria Mendoza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Adela Morquecho Rosas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Antonio Negrete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Ma. De la Cruz Rodríguez Medina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r>
              <a:rPr lang="es-MX" sz="1200" b="1" dirty="0" smtClean="0"/>
              <a:t> Tomasa Martínez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BARRENDERA</a:t>
            </a:r>
          </a:p>
          <a:p>
            <a:pPr algn="ctr" eaLnBrk="1" hangingPunct="1"/>
            <a:r>
              <a:rPr lang="es-MX" sz="1200" b="1" dirty="0" smtClean="0"/>
              <a:t> Ramona Godínez Soto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Amelia Méndez Veloz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Romualda Zamarripa Contreras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Juan Manuel Hernández Silva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María del Roció Sánchez Gómez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Ma. de la Cruz Mendoza Veloz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-331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  <a:p>
            <a:pPr algn="ctr" eaLnBrk="1" hangingPunct="1"/>
            <a:r>
              <a:rPr lang="es-MX" sz="1200" b="1" dirty="0" smtClean="0"/>
              <a:t>J. Carmen Cleto Estrada</a:t>
            </a:r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  <a:p>
            <a:pPr algn="ctr" eaLnBrk="1" hangingPunct="1"/>
            <a:r>
              <a:rPr lang="es-MX" sz="1200" b="1" dirty="0" smtClean="0"/>
              <a:t>Eduardo Méndez Salazar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  <a:p>
            <a:pPr algn="ctr" eaLnBrk="1" hangingPunct="1"/>
            <a:r>
              <a:rPr lang="es-MX" sz="1200" b="1" dirty="0" smtClean="0"/>
              <a:t>Rogelio Gómez González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B</a:t>
            </a:r>
          </a:p>
          <a:p>
            <a:pPr algn="ctr" eaLnBrk="1" hangingPunct="1"/>
            <a:r>
              <a:rPr lang="es-MX" sz="1200" b="1" dirty="0" smtClean="0"/>
              <a:t>Carlos Martínez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A</a:t>
            </a:r>
          </a:p>
          <a:p>
            <a:pPr algn="ctr" eaLnBrk="1" hangingPunct="1"/>
            <a:r>
              <a:rPr lang="es-MX" sz="1200" b="1" dirty="0" smtClean="0"/>
              <a:t> Lázaro Prado </a:t>
            </a:r>
            <a:r>
              <a:rPr lang="es-MX" sz="1200" b="1" dirty="0" err="1" smtClean="0"/>
              <a:t>Arechar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47290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6237312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99992" y="2060848"/>
            <a:ext cx="36004" cy="4176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8979" y="5088463"/>
            <a:ext cx="352871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LAS TROJES</a:t>
            </a:r>
          </a:p>
          <a:p>
            <a:pPr algn="ctr" eaLnBrk="1" hangingPunct="1"/>
            <a:r>
              <a:rPr lang="es-MX" sz="1200" b="1" dirty="0" smtClean="0"/>
              <a:t>Juan Bernardino Mendoza Jasso</a:t>
            </a:r>
            <a:r>
              <a:rPr lang="es-MX" sz="1200" dirty="0" smtClean="0"/>
              <a:t> 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485975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HACIENDITA</a:t>
            </a:r>
          </a:p>
          <a:p>
            <a:pPr algn="ctr" eaLnBrk="1" hangingPunct="1"/>
            <a:r>
              <a:rPr lang="es-MX" sz="1200" b="1" dirty="0" smtClean="0"/>
              <a:t>Ma. Consuelo Guerra Ruiz</a:t>
            </a:r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5312" y="3306739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IBARRA</a:t>
            </a:r>
          </a:p>
          <a:p>
            <a:pPr algn="ctr" eaLnBrk="1" hangingPunct="1"/>
            <a:r>
              <a:rPr lang="es-MX" sz="1200" b="1" dirty="0" smtClean="0"/>
              <a:t>J. Trinidad </a:t>
            </a:r>
            <a:r>
              <a:rPr lang="es-MX" sz="1200" b="1" dirty="0" err="1" smtClean="0"/>
              <a:t>Almendariz</a:t>
            </a:r>
            <a:r>
              <a:rPr lang="es-MX" sz="1200" b="1" dirty="0" smtClean="0"/>
              <a:t> Estrada</a:t>
            </a:r>
            <a:endParaRPr lang="es-MX" sz="1200" b="1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4204819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GACHUPINES</a:t>
            </a:r>
          </a:p>
          <a:p>
            <a:pPr algn="ctr" eaLnBrk="1" hangingPunct="1"/>
            <a:r>
              <a:rPr lang="es-MX" sz="1200" b="1" dirty="0" smtClean="0"/>
              <a:t>J. Gabriel Olvera</a:t>
            </a:r>
            <a:endParaRPr lang="es-MX" sz="1200" b="1" dirty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74441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5885446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TINAJA</a:t>
            </a:r>
          </a:p>
          <a:p>
            <a:pPr algn="ctr" eaLnBrk="1" hangingPunct="1"/>
            <a:r>
              <a:rPr lang="es-MX" sz="1200" b="1" dirty="0" smtClean="0"/>
              <a:t>Roberto quintero Vargas</a:t>
            </a:r>
            <a:endParaRPr lang="es-MX" sz="1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58854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  <a:p>
            <a:pPr algn="ctr" eaLnBrk="1" hangingPunct="1"/>
            <a:r>
              <a:rPr lang="es-MX" sz="1200" b="1" dirty="0" smtClean="0"/>
              <a:t>Ignacio Becerra </a:t>
            </a:r>
            <a:r>
              <a:rPr lang="es-MX" sz="1200" b="1" dirty="0" err="1" smtClean="0"/>
              <a:t>Almendariz</a:t>
            </a:r>
            <a:endParaRPr lang="es-MX" sz="1200" b="1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63334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A LA  ESCONDIDA </a:t>
            </a:r>
          </a:p>
          <a:p>
            <a:pPr algn="ctr" eaLnBrk="1" hangingPunct="1"/>
            <a:r>
              <a:rPr lang="es-MX" sz="1200" b="1" dirty="0" smtClean="0"/>
              <a:t> ALEJANDRO ORTA CORTES</a:t>
            </a:r>
            <a:endParaRPr lang="es-MX" sz="12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3819038" y="5445224"/>
            <a:ext cx="147304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829167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2060848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1707966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EL TORREIN</a:t>
            </a:r>
          </a:p>
          <a:p>
            <a:pPr algn="ctr" eaLnBrk="1" hangingPunct="1"/>
            <a:r>
              <a:rPr lang="es-MX" sz="1200" b="1" dirty="0" smtClean="0"/>
              <a:t>Rosa Linda Espinosa</a:t>
            </a:r>
            <a:endParaRPr lang="es-MX" sz="12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8365" y="2529085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LAS TROJES</a:t>
            </a:r>
          </a:p>
          <a:p>
            <a:pPr algn="ctr" eaLnBrk="1" hangingPunct="1"/>
            <a:r>
              <a:rPr lang="es-MX" sz="1200" b="1" dirty="0" smtClean="0"/>
              <a:t>Ana Piñón Guerrero</a:t>
            </a:r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2572061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MEZQUITE</a:t>
            </a:r>
          </a:p>
          <a:p>
            <a:pPr algn="ctr" eaLnBrk="1" hangingPunct="1"/>
            <a:r>
              <a:rPr lang="es-MX" sz="1200" b="1" dirty="0" smtClean="0"/>
              <a:t>Rafael Salas Méndez</a:t>
            </a:r>
            <a:endParaRPr lang="es-MX" sz="12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310" y="1702093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EL POTRERO</a:t>
            </a:r>
          </a:p>
          <a:p>
            <a:pPr algn="ctr" eaLnBrk="1" hangingPunct="1"/>
            <a:r>
              <a:rPr lang="es-MX" sz="1200" b="1" dirty="0" smtClean="0"/>
              <a:t>Blas Prado Soto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B </a:t>
            </a:r>
            <a:endParaRPr lang="es-MX" sz="1600" dirty="0"/>
          </a:p>
          <a:p>
            <a:pPr algn="ctr" eaLnBrk="1" hangingPunct="1"/>
            <a:r>
              <a:rPr lang="es-MX" sz="2000" b="1" dirty="0" smtClean="0"/>
              <a:t>C. Luis Alejandro López Chávez</a:t>
            </a:r>
            <a:endParaRPr lang="es-ES" sz="2000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51" y="311164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  José Antonio Arechar Torres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13837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LA UNIDAD DEPORTIVA  </a:t>
            </a:r>
          </a:p>
          <a:p>
            <a:pPr algn="ctr" eaLnBrk="1" hangingPunct="1"/>
            <a:r>
              <a:rPr lang="es-MX" sz="1200" b="1" dirty="0" smtClean="0"/>
              <a:t>José de Jesús Cantero Rosas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 Gerónimo Escalera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394772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r>
              <a:rPr lang="es-MX" sz="1200" b="1" dirty="0" smtClean="0"/>
              <a:t>Alejandro Dávila Bribiescas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A</a:t>
            </a:r>
          </a:p>
          <a:p>
            <a:pPr algn="ctr" eaLnBrk="1" hangingPunct="1"/>
            <a:r>
              <a:rPr lang="es-MX" sz="1200" b="1" dirty="0" smtClean="0"/>
              <a:t> José </a:t>
            </a:r>
            <a:r>
              <a:rPr lang="es-MX" sz="1200" b="1" smtClean="0"/>
              <a:t>de Jesús </a:t>
            </a:r>
            <a:r>
              <a:rPr lang="es-MX" sz="1200" b="1" dirty="0" smtClean="0"/>
              <a:t>cantero rosas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439283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77715" y="3435731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2535" y="31108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Ramón González Jasso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580223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INFANTIL</a:t>
            </a:r>
          </a:p>
          <a:p>
            <a:pPr algn="ctr" eaLnBrk="1" hangingPunct="1"/>
            <a:r>
              <a:rPr lang="es-MX" sz="1200" b="1" dirty="0" err="1" smtClean="0"/>
              <a:t>Jose</a:t>
            </a:r>
            <a:r>
              <a:rPr lang="es-MX" sz="1200" b="1" dirty="0" smtClean="0"/>
              <a:t> de </a:t>
            </a:r>
            <a:r>
              <a:rPr lang="es-MX" sz="1200" b="1" dirty="0" err="1" smtClean="0"/>
              <a:t>jesus</a:t>
            </a:r>
            <a:r>
              <a:rPr lang="es-MX" sz="1200" b="1" dirty="0" smtClean="0"/>
              <a:t>. </a:t>
            </a:r>
            <a:r>
              <a:rPr lang="es-MX" sz="1200" b="1" dirty="0" err="1" smtClean="0"/>
              <a:t>morquecho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766" y="2142043"/>
            <a:ext cx="412343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GABRIELA REYNA SERRANO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3160" y="4993752"/>
            <a:ext cx="419084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PROMOTOR DEL DEPORTE</a:t>
            </a:r>
          </a:p>
          <a:p>
            <a:pPr algn="ctr" eaLnBrk="1" hangingPunct="1"/>
            <a:r>
              <a:rPr lang="es-MX" sz="1200" b="1" dirty="0" err="1" smtClean="0"/>
              <a:t>Nataly</a:t>
            </a:r>
            <a:r>
              <a:rPr lang="es-MX" sz="1200" b="1" dirty="0" smtClean="0"/>
              <a:t> Villanueva Campos</a:t>
            </a:r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592327138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6084168" y="2385447"/>
            <a:ext cx="571" cy="10080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352" y="1450013"/>
            <a:ext cx="5328592" cy="10076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MUNICIPAL</a:t>
            </a:r>
            <a:endParaRPr lang="es-MX" sz="2000" dirty="0"/>
          </a:p>
          <a:p>
            <a:pPr algn="ctr" eaLnBrk="1" hangingPunct="1"/>
            <a:r>
              <a:rPr lang="es-MX" sz="2000" b="1" dirty="0" smtClean="0"/>
              <a:t>Lic. Erick Silvano Montemayor Lara</a:t>
            </a:r>
            <a:endParaRPr lang="es-ES" b="1" dirty="0"/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7" y="2775849"/>
            <a:ext cx="3717937" cy="6167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PERSONAL DEL PRESIDENTE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Antonio Lozano García</a:t>
            </a:r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419873" y="332656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7" y="2775848"/>
            <a:ext cx="3865585" cy="6172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JURIDICO</a:t>
            </a:r>
          </a:p>
          <a:p>
            <a:pPr algn="ctr" eaLnBrk="1" hangingPunct="1"/>
            <a:r>
              <a:rPr lang="es-MX" sz="1400" b="1" dirty="0" smtClean="0"/>
              <a:t>Lic. Oscar Miguel Cortes Cibrián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627782" y="2436473"/>
            <a:ext cx="3" cy="3393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881" y="4671925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</a:t>
            </a:r>
            <a:endParaRPr lang="es-ES" sz="1400" b="1" dirty="0"/>
          </a:p>
          <a:p>
            <a:pPr algn="ctr" eaLnBrk="1" hangingPunct="1"/>
            <a:r>
              <a:rPr lang="es-ES" sz="1400" b="1" dirty="0" smtClean="0"/>
              <a:t>Jennifer Alejandra Castillo Piñón</a:t>
            </a:r>
            <a:endParaRPr lang="es-MX" sz="1400" dirty="0" smtClean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7" y="3789239"/>
            <a:ext cx="3816424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CHOFER DE PRESIDENCIA</a:t>
            </a:r>
          </a:p>
          <a:p>
            <a:pPr algn="ctr" eaLnBrk="1" hangingPunct="1"/>
            <a:r>
              <a:rPr lang="es-MX" sz="1400" b="1" dirty="0" smtClean="0"/>
              <a:t>Juan José Ortiz Martínez</a:t>
            </a:r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21547" y="3393063"/>
            <a:ext cx="0" cy="4824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101709" y="3393063"/>
            <a:ext cx="0" cy="39573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6359" y="4982363"/>
            <a:ext cx="386558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SECRETARIA A</a:t>
            </a:r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340767"/>
          </a:xfrm>
          <a:prstGeom prst="rect">
            <a:avLst/>
          </a:prstGeom>
        </p:spPr>
      </p:pic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141" y="3788794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DE PRESIDENCIA</a:t>
            </a:r>
          </a:p>
          <a:p>
            <a:pPr algn="ctr" eaLnBrk="1" hangingPunct="1"/>
            <a:r>
              <a:rPr lang="es-MX" sz="1400" b="1" dirty="0" smtClean="0"/>
              <a:t>Alejandra Fabiola López Negrete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6101709" y="4365502"/>
            <a:ext cx="0" cy="6168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2621547" y="4353832"/>
            <a:ext cx="0" cy="3180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MUJERES </a:t>
            </a:r>
            <a:endParaRPr lang="es-MX" sz="1400" dirty="0"/>
          </a:p>
          <a:p>
            <a:pPr algn="ctr" eaLnBrk="1" hangingPunct="1"/>
            <a:r>
              <a:rPr lang="es-MX" b="1" dirty="0" smtClean="0"/>
              <a:t>Ing.  Sandra Balleza Mancilla</a:t>
            </a:r>
            <a:endParaRPr lang="es-ES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3788" y="4509120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MUJERES</a:t>
            </a:r>
          </a:p>
          <a:p>
            <a:pPr algn="ctr" eaLnBrk="1" hangingPunct="1"/>
            <a:r>
              <a:rPr lang="es-MX" sz="1200" b="1" dirty="0" err="1" smtClean="0"/>
              <a:t>Ma</a:t>
            </a:r>
            <a:r>
              <a:rPr lang="es-MX" sz="1200" b="1" dirty="0" smtClean="0"/>
              <a:t> Isabel serrano contreras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71402" y="5378316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MUJERES</a:t>
            </a:r>
          </a:p>
          <a:p>
            <a:pPr algn="ctr" eaLnBrk="1" hangingPunct="1"/>
            <a:r>
              <a:rPr lang="es-MX" sz="1200" b="1" dirty="0" smtClean="0"/>
              <a:t>Carla Camacho </a:t>
            </a:r>
            <a:r>
              <a:rPr lang="es-MX" sz="1200" b="1" dirty="0" err="1" smtClean="0"/>
              <a:t>martinez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SALUD 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Emmanuel Cibrián Velázquez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SALUD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Bertha piña Pedroza</a:t>
            </a:r>
            <a:endParaRPr lang="es-MX" sz="1400" b="1" dirty="0" smtClean="0"/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4129662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VERIFICADOR SANITARIO</a:t>
            </a:r>
            <a:endParaRPr lang="es-MX" sz="1400" dirty="0" smtClean="0"/>
          </a:p>
          <a:p>
            <a:pPr algn="ctr" eaLnBrk="1" hangingPunct="1"/>
            <a:r>
              <a:rPr lang="es-MX" sz="1200" b="1" dirty="0" err="1" smtClean="0"/>
              <a:t>Ma</a:t>
            </a:r>
            <a:r>
              <a:rPr lang="es-MX" sz="1200" b="1" dirty="0" smtClean="0"/>
              <a:t> de la luz Martínez Gómez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2132856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JUVENTUD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Francisco José Salazar Guerra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4254" y="349205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PROTECCION CIVIL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22371" y="1137206"/>
            <a:ext cx="4392488" cy="5511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JEFE DE DEPATAMENTO B</a:t>
            </a:r>
          </a:p>
          <a:p>
            <a:pPr algn="ctr" eaLnBrk="1" hangingPunct="1"/>
            <a:r>
              <a:rPr lang="es-MX" sz="1600" b="1" dirty="0" smtClean="0"/>
              <a:t>JUAN </a:t>
            </a:r>
            <a:r>
              <a:rPr lang="es-MX" sz="1600" b="1" dirty="0" smtClean="0"/>
              <a:t>JOSE VELAZQUEZ RODRIGUEZ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640" y="2435139"/>
            <a:ext cx="369368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CIVIL A</a:t>
            </a:r>
          </a:p>
          <a:p>
            <a:pPr algn="ctr" eaLnBrk="1" hangingPunct="1"/>
            <a:r>
              <a:rPr lang="es-MX" sz="1200" b="1" dirty="0" smtClean="0"/>
              <a:t>Ana Roció Velázquez Galván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1104" y="3969929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</a:t>
            </a:r>
            <a:r>
              <a:rPr lang="es-MX" sz="1200" dirty="0" smtClean="0"/>
              <a:t>E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José Emmanuel calvillo Orta</a:t>
            </a:r>
          </a:p>
          <a:p>
            <a:pPr algn="ctr" eaLnBrk="1" hangingPunct="1"/>
            <a:endParaRPr lang="es-MX" sz="1200" b="1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8913" y="2432621"/>
            <a:ext cx="344309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</a:t>
            </a:r>
            <a:r>
              <a:rPr lang="es-MX" sz="1200" dirty="0"/>
              <a:t>D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Octavio acosta García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1772816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851920" y="2883523"/>
            <a:ext cx="17054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267" y="4018549"/>
            <a:ext cx="369784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CICIL B</a:t>
            </a:r>
          </a:p>
          <a:p>
            <a:pPr algn="ctr" eaLnBrk="1" hangingPunct="1"/>
            <a:r>
              <a:rPr lang="es-MX" sz="1200" b="1" dirty="0" smtClean="0"/>
              <a:t>Juan Diego Hernández Sandoval</a:t>
            </a:r>
            <a:endParaRPr lang="es-MX" sz="1200" b="1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851917" y="5085184"/>
            <a:ext cx="170547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2301" y="1746990"/>
            <a:ext cx="3697841" cy="5329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</a:t>
            </a:r>
            <a:r>
              <a:rPr lang="es-MX" sz="1200" dirty="0" smtClean="0"/>
              <a:t>CIVIL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Sergio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545" y="3206534"/>
            <a:ext cx="34430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D</a:t>
            </a:r>
          </a:p>
          <a:p>
            <a:pPr algn="ctr" eaLnBrk="1" hangingPunct="1"/>
            <a:r>
              <a:rPr lang="es-MX" sz="1200" b="1" dirty="0" smtClean="0"/>
              <a:t>Fernando Aguinaga Rodríguez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1104" y="1762505"/>
            <a:ext cx="3442828" cy="5174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C</a:t>
            </a:r>
          </a:p>
          <a:p>
            <a:pPr algn="ctr" eaLnBrk="1" hangingPunct="1"/>
            <a:r>
              <a:rPr lang="es-MX" sz="1200" b="1" dirty="0" smtClean="0"/>
              <a:t>Teresa Méndez Lara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3851919" y="3637560"/>
            <a:ext cx="1705471" cy="7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96624" y="4323684"/>
            <a:ext cx="168447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3230272"/>
            <a:ext cx="3673279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</a:t>
            </a:r>
            <a:r>
              <a:rPr lang="es-MX" sz="1200" dirty="0" smtClean="0"/>
              <a:t>CIVIL 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Juan Antonio Barraza Ledesma</a:t>
            </a:r>
            <a:endParaRPr lang="es-MX" sz="1200" b="1" dirty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8913" y="4723865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E </a:t>
            </a:r>
            <a:endParaRPr lang="es-MX" sz="1000" dirty="0"/>
          </a:p>
          <a:p>
            <a:pPr algn="ctr" eaLnBrk="1" hangingPunct="1"/>
            <a:r>
              <a:rPr lang="es-MX" sz="1000" b="1" dirty="0" smtClean="0"/>
              <a:t>Cesar Anguiano Martínez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0696" y="5557115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F </a:t>
            </a:r>
            <a:endParaRPr lang="es-MX" sz="1000" dirty="0"/>
          </a:p>
          <a:p>
            <a:pPr algn="ctr" eaLnBrk="1" hangingPunct="1"/>
            <a:r>
              <a:rPr lang="es-MX" sz="1000" b="1" dirty="0" smtClean="0"/>
              <a:t>Carlos Adolfo de la rosa Dávila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4823985"/>
            <a:ext cx="367327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F </a:t>
            </a:r>
            <a:endParaRPr lang="es-MX" sz="1000" dirty="0"/>
          </a:p>
          <a:p>
            <a:pPr algn="ctr" eaLnBrk="1" hangingPunct="1"/>
            <a:r>
              <a:rPr lang="es-MX" sz="1000" b="1" dirty="0" smtClean="0"/>
              <a:t>María Guadalupe Valerio Sánchez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5568158"/>
            <a:ext cx="367327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F </a:t>
            </a:r>
            <a:endParaRPr lang="es-MX" sz="1000" dirty="0"/>
          </a:p>
          <a:p>
            <a:pPr algn="ctr" eaLnBrk="1" hangingPunct="1"/>
            <a:r>
              <a:rPr lang="es-MX" sz="1000" b="1" dirty="0" smtClean="0"/>
              <a:t>Rubén Fernando dela rosa picón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47349857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500563" y="32861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0313" y="3714750"/>
            <a:ext cx="396081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JURIDICO</a:t>
            </a:r>
            <a:endParaRPr lang="es-ES" sz="1600" dirty="0"/>
          </a:p>
          <a:p>
            <a:pPr algn="ctr" eaLnBrk="1" hangingPunct="1"/>
            <a:r>
              <a:rPr lang="es-MX" b="1" dirty="0" smtClean="0"/>
              <a:t>Lic</a:t>
            </a:r>
            <a:r>
              <a:rPr lang="es-MX" sz="1600" b="1" dirty="0" smtClean="0"/>
              <a:t>. Miguel Ángel Rangel Matehuala </a:t>
            </a:r>
            <a:endParaRPr lang="es-ES" sz="1600" b="1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7463" y="4797425"/>
            <a:ext cx="38862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  <a:p>
            <a:pPr algn="ctr" eaLnBrk="1" hangingPunct="1"/>
            <a:r>
              <a:rPr lang="es-MX" sz="1600" b="1" dirty="0" smtClean="0"/>
              <a:t> Karina Aguiñaga Soria</a:t>
            </a:r>
            <a:endParaRPr lang="es-MX" sz="1600" b="1" dirty="0"/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349500"/>
            <a:ext cx="5832475" cy="922338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b="1" dirty="0"/>
              <a:t>S 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r>
              <a:rPr lang="es-MX" sz="2000" b="1" dirty="0" smtClean="0"/>
              <a:t>Dra. María Magdalena </a:t>
            </a:r>
            <a:r>
              <a:rPr lang="es-MX" sz="2000" b="1" dirty="0" err="1" smtClean="0"/>
              <a:t>Terres</a:t>
            </a:r>
            <a:r>
              <a:rPr lang="es-MX" sz="2000" b="1" dirty="0" smtClean="0"/>
              <a:t> Peña</a:t>
            </a:r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80938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644008" y="4318828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1694" y="2205037"/>
            <a:ext cx="6192837" cy="237648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C. Juan Pablo Torres Orta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Lic. Juana María Rodríguez Aranda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Emmanuel Hernández Ruiz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T.s.u. María Candelaria González Pérez</a:t>
            </a:r>
          </a:p>
          <a:p>
            <a:pPr algn="ctr" eaLnBrk="1" hangingPunct="1"/>
            <a:r>
              <a:rPr lang="es-MX" sz="1700" b="1" dirty="0" smtClean="0"/>
              <a:t>C. José Antonio Sandoval Zamarripa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C. Nicolás serrano Lara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Alma Karen Medellín Rodríguez</a:t>
            </a:r>
          </a:p>
          <a:p>
            <a:pPr algn="ctr" eaLnBrk="1" hangingPunct="1"/>
            <a:r>
              <a:rPr lang="es-MX" sz="1700" b="1" dirty="0" smtClean="0"/>
              <a:t>T.s.u. María Magdalena Almazán González</a:t>
            </a:r>
          </a:p>
          <a:p>
            <a:pPr eaLnBrk="1" hangingPunct="1"/>
            <a:endParaRPr lang="es-MX" sz="1700" b="1" dirty="0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H="1">
            <a:off x="4284663" y="5443538"/>
            <a:ext cx="719137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88133" y="4960692"/>
            <a:ext cx="5111750" cy="86360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ASISTENTE DE REGIDORES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Carmen Carolina Guzmán Galván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7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6"/>
            <a:ext cx="1" cy="7175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4571999" y="4476466"/>
            <a:ext cx="6027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>
            <a:off x="4067175" y="3500438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74772" y="3338645"/>
            <a:ext cx="3633788" cy="50323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AUXILIAR SECRETARIA</a:t>
            </a:r>
          </a:p>
          <a:p>
            <a:pPr algn="ctr" eaLnBrk="1" hangingPunct="1"/>
            <a:r>
              <a:rPr lang="es-MX" sz="1300" b="1" dirty="0" err="1" smtClean="0"/>
              <a:t>Lesly</a:t>
            </a:r>
            <a:r>
              <a:rPr lang="es-MX" sz="1300" b="1" dirty="0" smtClean="0"/>
              <a:t> </a:t>
            </a:r>
            <a:r>
              <a:rPr lang="es-MX" sz="1300" b="1" dirty="0" err="1" smtClean="0"/>
              <a:t>Getsemani</a:t>
            </a:r>
            <a:r>
              <a:rPr lang="es-MX" sz="1300" b="1" dirty="0" smtClean="0"/>
              <a:t> Rangel Guerrero</a:t>
            </a:r>
            <a:endParaRPr lang="es-MX" sz="1300" b="1" dirty="0"/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4222750"/>
            <a:ext cx="3660297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MUNICIPAL</a:t>
            </a:r>
            <a:endParaRPr lang="es-ES" sz="1200" dirty="0"/>
          </a:p>
          <a:p>
            <a:pPr algn="ctr" eaLnBrk="1" hangingPunct="1"/>
            <a:r>
              <a:rPr lang="es-MX" sz="1200" b="1" dirty="0" smtClean="0"/>
              <a:t> Benjamín Ayala Lozano</a:t>
            </a:r>
            <a:endParaRPr lang="es-MX" sz="1200" b="1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  <a:endParaRPr lang="es-ES" sz="1700" dirty="0"/>
          </a:p>
          <a:p>
            <a:pPr algn="ctr" eaLnBrk="1" hangingPunct="1"/>
            <a:r>
              <a:rPr lang="es-ES" sz="1700" b="1" dirty="0" smtClean="0"/>
              <a:t>Prof. Reynaldo Rodríguez Hernández</a:t>
            </a:r>
            <a:endParaRPr lang="es-ES" sz="1700" b="1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3364926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SECRETARIA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Ma. Natividad Gómez Dávila  </a:t>
            </a:r>
            <a:endParaRPr lang="es-MX" sz="14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79755"/>
            <a:ext cx="1783122" cy="1180732"/>
          </a:xfrm>
          <a:prstGeom prst="rect">
            <a:avLst/>
          </a:prstGeom>
        </p:spPr>
      </p:pic>
      <p:sp>
        <p:nvSpPr>
          <p:cNvPr id="1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542" y="263309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ASESOR JURIDICO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Lic. Pedro Villegas Cachué</a:t>
            </a:r>
            <a:endParaRPr lang="es-MX" sz="1400" b="1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58353" y="3207299"/>
            <a:ext cx="13646" cy="12691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FISCALIZACIÓN</a:t>
            </a:r>
          </a:p>
          <a:p>
            <a:pPr algn="ctr" eaLnBrk="1" hangingPunct="1"/>
            <a:r>
              <a:rPr lang="es-MX" b="1" dirty="0" smtClean="0"/>
              <a:t>C. Juan Carlos Capuchino Moreno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12241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 Martin Salas Colunga</a:t>
            </a:r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17711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MUNICIPAL</a:t>
            </a:r>
            <a:endParaRPr lang="es-MX" sz="1200" dirty="0" smtClean="0"/>
          </a:p>
          <a:p>
            <a:pPr algn="ctr" eaLnBrk="1" hangingPunct="1"/>
            <a:r>
              <a:rPr lang="es-MX" sz="1400" b="1" dirty="0" smtClean="0"/>
              <a:t> Agustín González Vázquez 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4293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1556792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>
                <a:solidFill>
                  <a:prstClr val="black"/>
                </a:solidFill>
              </a:rPr>
              <a:t>DIRECTOR E</a:t>
            </a: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Alberto Martínez Aguinaga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8293" y="2996952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PLANEACION</a:t>
            </a:r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 Brenda Lira Segovia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4745090" y="2402180"/>
            <a:ext cx="0" cy="5947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5477081</TotalTime>
  <Words>2609</Words>
  <Application>Microsoft Office PowerPoint</Application>
  <PresentationFormat>Presentación en pantalla (4:3)</PresentationFormat>
  <Paragraphs>845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Berlin Sans FB</vt:lpstr>
      <vt:lpstr>Berlin Sans FB Demi</vt:lpstr>
      <vt:lpstr>Franklin Gothic Book</vt:lpstr>
      <vt:lpstr>Franklin Gothic Medium</vt:lpstr>
      <vt:lpstr>Monotype Corsiva</vt:lpstr>
      <vt:lpstr>Times New Roman</vt:lpstr>
      <vt:lpstr>Wingdings 2</vt:lpstr>
      <vt:lpstr>Viajes</vt:lpstr>
      <vt:lpstr>1_Viajes</vt:lpstr>
      <vt:lpstr>ADMINISTRACIÓN 2021-2024 UNIDOS POR OCAMPo ENERO-MARZO 2023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Recursos Humanos Presidencia Municipal Ocampo</cp:lastModifiedBy>
  <cp:revision>1882</cp:revision>
  <cp:lastPrinted>2019-07-03T19:57:38Z</cp:lastPrinted>
  <dcterms:created xsi:type="dcterms:W3CDTF">2003-10-02T15:47:19Z</dcterms:created>
  <dcterms:modified xsi:type="dcterms:W3CDTF">2023-04-21T18:58:22Z</dcterms:modified>
</cp:coreProperties>
</file>